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0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49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83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1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62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5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84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96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C5B4-FD6D-4972-9988-DE6CF116A5D6}" type="datetimeFigureOut">
              <a:rPr lang="pt-BR" smtClean="0"/>
              <a:t>30/01/2022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C54F-6A03-4A22-B754-8AAF9F1AE9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30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Buscai Primeiro o Reino de Deus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D#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Cm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Buscai primeiro o reino de Deus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C#    G#        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E a sua justiça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D#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      Cm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E tudo o mais vos será acrescentado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C#    G#        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</a:t>
            </a:r>
            <a:r>
              <a:rPr lang="pt-BR" sz="2800" dirty="0" smtClean="0">
                <a:latin typeface="+mn-lt"/>
              </a:rPr>
              <a:t>aleluia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       D#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          Cm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Não só de pão o homem viverá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C#            G#          D#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Mas de toda palavra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    </a:t>
            </a:r>
            <a:r>
              <a:rPr lang="pt-BR" sz="2800" b="1" dirty="0" smtClean="0">
                <a:solidFill>
                  <a:srgbClr val="002060"/>
                </a:solidFill>
                <a:latin typeface="+mn-lt"/>
              </a:rPr>
              <a:t>G#          D#             </a:t>
            </a:r>
            <a:r>
              <a:rPr lang="pt-BR" sz="2800" b="1" dirty="0" err="1" smtClean="0">
                <a:solidFill>
                  <a:srgbClr val="002060"/>
                </a:solidFill>
                <a:latin typeface="+mn-lt"/>
              </a:rPr>
              <a:t>Fm</a:t>
            </a:r>
            <a:r>
              <a:rPr lang="pt-BR" sz="2800" b="1" smtClean="0">
                <a:solidFill>
                  <a:srgbClr val="002060"/>
                </a:solidFill>
                <a:latin typeface="+mn-lt"/>
              </a:rPr>
              <a:t>        Cm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Que procede da boca de Deus</a:t>
            </a:r>
            <a:r>
              <a:rPr lang="pt-BR" sz="2800">
                <a:latin typeface="+mn-lt"/>
              </a:rPr>
              <a:t/>
            </a:r>
            <a:br>
              <a:rPr lang="pt-BR" sz="2800">
                <a:latin typeface="+mn-lt"/>
              </a:rPr>
            </a:br>
            <a:r>
              <a:rPr lang="pt-BR" sz="2800" b="1" smtClean="0">
                <a:solidFill>
                  <a:srgbClr val="002060"/>
                </a:solidFill>
                <a:latin typeface="+mn-lt"/>
              </a:rPr>
              <a:t>C#    G#        D#7  G#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Aleluia, aleluia</a:t>
            </a:r>
            <a:r>
              <a:rPr lang="pt-BR" sz="3200" dirty="0">
                <a:latin typeface="+mn-lt"/>
              </a:rPr>
              <a:t/>
            </a:r>
            <a:br>
              <a:rPr lang="pt-BR" sz="3200" dirty="0">
                <a:latin typeface="+mn-lt"/>
              </a:rPr>
            </a:br>
            <a:endParaRPr lang="pt-BR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737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Buscai Primeiro o Reino de Deus Tom: G#     G#             D#           Fm          Cm Buscai primeiro o reino de Deus   C#    G#        D# E a sua justiça   G#              D#           Fm                Cm E tudo o mais vos será acrescentado  C#    G#        D# Aleluia, aleluia          G#                 D#         Fm          Cm Não só de pão o homem viverá  C#            G#          D# Mas de toda palavra     G#          D#             Fm        Cm Que procede da boca de Deus C#    G#        D#7  G# Aleluia, aleluia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o Reino de Deus Tom: C     C              G           Am        Em Buscai primeiro o reino de Deus   F    C        G E a sua justiça   C              G            Am                 Em E tudo o mais vos será acrescentado  F    C        G   Aleluia, aleluia          C               G           Am        Em Não só de pão o homem viverá  F             C          G Mas de toda palavra     C        G             Am        Em Que procede da boca de Deus F    C        G7  C Aleluia, aleluia </dc:title>
  <dc:creator>User</dc:creator>
  <cp:lastModifiedBy>User</cp:lastModifiedBy>
  <cp:revision>9</cp:revision>
  <dcterms:created xsi:type="dcterms:W3CDTF">2022-01-30T13:46:52Z</dcterms:created>
  <dcterms:modified xsi:type="dcterms:W3CDTF">2022-01-30T14:05:11Z</dcterms:modified>
</cp:coreProperties>
</file>