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0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49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3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91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62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15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7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9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8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96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0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Buscai Primeiro o Reino de Deus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   D           Em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Buscai primeiro o reino de Deus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C    G        D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E a sua justiça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              D           Em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E tudo o mais vos será acrescentado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C    G        D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Aleluia, </a:t>
            </a:r>
            <a:r>
              <a:rPr lang="pt-BR" sz="2800" dirty="0" smtClean="0">
                <a:latin typeface="+mn-lt"/>
              </a:rPr>
              <a:t>aleluia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                 D         Em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Não só de pão o homem viverá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C            G          D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Mas de toda palavra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          D             Em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Que procede da boca de Deus</a:t>
            </a:r>
            <a:r>
              <a:rPr lang="pt-BR" sz="2800">
                <a:latin typeface="+mn-lt"/>
              </a:rPr>
              <a:t/>
            </a:r>
            <a:br>
              <a:rPr lang="pt-BR" sz="2800">
                <a:latin typeface="+mn-lt"/>
              </a:rPr>
            </a:br>
            <a:r>
              <a:rPr lang="pt-BR" sz="2800" b="1" smtClean="0">
                <a:solidFill>
                  <a:srgbClr val="002060"/>
                </a:solidFill>
                <a:latin typeface="+mn-lt"/>
              </a:rPr>
              <a:t>C  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D7  G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Aleluia, aleluia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endParaRPr lang="pt-BR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737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Buscai Primeiro o Reino de Deus Tom: G     G             D           Em          Bm Buscai primeiro o reino de Deus   C    G        D E a sua justiça   G              D           Em                Bm E tudo o mais vos será acrescentado  C    G        D Aleluia, aleluia          G                 D         Em          Bm Não só de pão o homem viverá  C            G          D Mas de toda palavra     G          D             Em        Bm Que procede da boca de Deus C    G        D7  G Aleluia, aleluia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Buscai Primeiro o Reino de Deus Tom: C     C              G           Am        Em Buscai primeiro o reino de Deus   F    C        G E a sua justiça   C              G            Am                 Em E tudo o mais vos será acrescentado  F    C        G   Aleluia, aleluia          C               G           Am        Em Não só de pão o homem viverá  F             C          G Mas de toda palavra     C        G             Am        Em Que procede da boca de Deus F    C        G7  C Aleluia, aleluia </dc:title>
  <dc:creator>User</dc:creator>
  <cp:lastModifiedBy>User</cp:lastModifiedBy>
  <cp:revision>8</cp:revision>
  <dcterms:created xsi:type="dcterms:W3CDTF">2022-01-30T13:46:52Z</dcterms:created>
  <dcterms:modified xsi:type="dcterms:W3CDTF">2022-01-30T14:04:24Z</dcterms:modified>
</cp:coreProperties>
</file>