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pt-BR" sz="8000" dirty="0" smtClean="0">
                <a:latin typeface="+mn-lt"/>
              </a:rPr>
              <a:t>Chuva de Graça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9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C#                               G#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F#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C#                                      G#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C#                              G#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F#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C#                           G#                             F#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0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         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 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C#                               G#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F#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C#                                      G#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456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C#                              G#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F#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C#                           G#                             F#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26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         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 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783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Chuva de Graça Tom: C#</vt:lpstr>
      <vt:lpstr>C#                               G# Há uma chuva de graça aqui,   Bbm                       F# Esta chovendo sobre todos nós C#                                      G#                           Há quem mais se entregar,                          F#  mais se molhará</vt:lpstr>
      <vt:lpstr>C#                              G#                   Há uma semente pra germinar,  Bbm                          F# E muitos frutos a se produzir C#                           G#                             F# Na terra do coração, Derrama tua graça!</vt:lpstr>
      <vt:lpstr>                 C#                            G# Chuva de graça pedimos á ti                 Bbm                           F# Chuva de graça derrama em nós                     C#                    G# Chuva de graça neste lugar    F# Derrama! (2x)</vt:lpstr>
      <vt:lpstr>C#                               G# Há uma chuva de graça aqui,   Bbm                       F# Esta chovendo sobre todos nós C#                                      G#                           Há quem mais se entregar,                          F#  mais se molhará</vt:lpstr>
      <vt:lpstr>C#                              G#                   Há uma semente pra germinar,  Bbm                          F# E muitos frutos a se produzir C#                           G#                             F# Na terra do coração, Derrama tua graça!</vt:lpstr>
      <vt:lpstr>                 C#                            G# Chuva de graça pedimos á ti                 Bbm                           F# Chuva de graça derrama em nós                     C#                    G# Chuva de graça neste lugar    F#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Tom: B</dc:title>
  <dc:creator>User</dc:creator>
  <cp:lastModifiedBy>User</cp:lastModifiedBy>
  <cp:revision>3</cp:revision>
  <dcterms:created xsi:type="dcterms:W3CDTF">2021-11-15T14:17:59Z</dcterms:created>
  <dcterms:modified xsi:type="dcterms:W3CDTF">2021-11-15T14:28:45Z</dcterms:modified>
</cp:coreProperties>
</file>