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10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37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54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23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5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9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7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E37EA-986D-4489-BB92-B5F48B84FBB2}" type="datetimeFigureOut">
              <a:rPr lang="pt-BR" smtClean="0"/>
              <a:t>15/11/2021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1D93-8A63-4E6E-86C5-57BC1ECE5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pt-BR" sz="8000" dirty="0" smtClean="0">
                <a:latin typeface="+mn-lt"/>
              </a:rPr>
              <a:t>Chuva de Graça</a:t>
            </a:r>
            <a:r>
              <a:rPr lang="pt-BR" dirty="0" smtClean="0">
                <a:latin typeface="+mn-lt"/>
              </a:rPr>
              <a:t/>
            </a:r>
            <a:br>
              <a:rPr lang="pt-BR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9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C                               G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F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C                                      G                          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5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C                              G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F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C                           G                             F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04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        G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   F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G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77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C                               G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>
                <a:latin typeface="+mn-lt"/>
              </a:rPr>
              <a:t>Há uma chuva de graça aqui, </a:t>
            </a:r>
            <a:r>
              <a:rPr lang="pt-BR" sz="6200" dirty="0" smtClean="0">
                <a:latin typeface="+mn-lt"/>
              </a:rPr>
              <a:t/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2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F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Esta </a:t>
            </a:r>
            <a:r>
              <a:rPr lang="pt-BR" sz="6200" dirty="0">
                <a:latin typeface="+mn-lt"/>
              </a:rPr>
              <a:t>chovendo sobre todos </a:t>
            </a:r>
            <a:r>
              <a:rPr lang="pt-BR" sz="6200" dirty="0" smtClean="0">
                <a:latin typeface="+mn-lt"/>
              </a:rPr>
              <a:t>nós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C                                      G                          </a:t>
            </a:r>
            <a:r>
              <a:rPr lang="pt-BR" sz="62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6200" b="1" dirty="0">
                <a:solidFill>
                  <a:srgbClr val="002060"/>
                </a:solidFill>
                <a:latin typeface="+mn-lt"/>
              </a:rPr>
            </a:br>
            <a:r>
              <a:rPr lang="pt-BR" sz="6200" dirty="0">
                <a:latin typeface="+mn-lt"/>
              </a:rPr>
              <a:t>Há quem mais se entregar</a:t>
            </a:r>
            <a:r>
              <a:rPr lang="pt-BR" sz="6200" dirty="0" smtClean="0">
                <a:latin typeface="+mn-lt"/>
              </a:rPr>
              <a:t>,</a:t>
            </a:r>
            <a:br>
              <a:rPr lang="pt-BR" sz="6200" dirty="0" smtClean="0">
                <a:latin typeface="+mn-lt"/>
              </a:rPr>
            </a:b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                         </a:t>
            </a:r>
            <a:r>
              <a:rPr lang="pt-BR" sz="6200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sz="6200" dirty="0">
                <a:latin typeface="+mn-lt"/>
              </a:rPr>
              <a:t/>
            </a:r>
            <a:br>
              <a:rPr lang="pt-BR" sz="6200" dirty="0">
                <a:latin typeface="+mn-lt"/>
              </a:rPr>
            </a:br>
            <a:r>
              <a:rPr lang="pt-BR" sz="6200" dirty="0" smtClean="0">
                <a:latin typeface="+mn-lt"/>
              </a:rPr>
              <a:t> </a:t>
            </a:r>
            <a:r>
              <a:rPr lang="pt-BR" sz="6200" dirty="0">
                <a:latin typeface="+mn-lt"/>
              </a:rPr>
              <a:t>mais se </a:t>
            </a:r>
            <a:r>
              <a:rPr lang="pt-BR" sz="6200" dirty="0" smtClean="0">
                <a:latin typeface="+mn-lt"/>
              </a:rPr>
              <a:t>molhará</a:t>
            </a:r>
            <a:endParaRPr lang="pt-BR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164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C                              G                  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/>
            </a:r>
            <a:br>
              <a:rPr lang="pt-BR" sz="5600" b="1" dirty="0" smtClean="0">
                <a:solidFill>
                  <a:srgbClr val="002060"/>
                </a:solidFill>
                <a:latin typeface="+mn-lt"/>
              </a:rPr>
            </a:br>
            <a:r>
              <a:rPr lang="pt-BR" sz="5600" dirty="0" smtClean="0">
                <a:latin typeface="+mn-lt"/>
              </a:rPr>
              <a:t>Há </a:t>
            </a:r>
            <a:r>
              <a:rPr lang="pt-BR" sz="5600" dirty="0">
                <a:latin typeface="+mn-lt"/>
              </a:rPr>
              <a:t>uma semente pra germinar, </a:t>
            </a:r>
            <a:r>
              <a:rPr lang="pt-BR" sz="5600" dirty="0" smtClean="0">
                <a:latin typeface="+mn-lt"/>
              </a:rPr>
              <a:t/>
            </a:r>
            <a:br>
              <a:rPr lang="pt-BR" sz="5600" dirty="0" smtClean="0">
                <a:latin typeface="+mn-lt"/>
              </a:rPr>
            </a:br>
            <a:r>
              <a:rPr lang="pt-BR" sz="5600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                          F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 smtClean="0">
                <a:latin typeface="+mn-lt"/>
              </a:rPr>
              <a:t>E </a:t>
            </a:r>
            <a:r>
              <a:rPr lang="pt-BR" sz="5600" dirty="0">
                <a:latin typeface="+mn-lt"/>
              </a:rPr>
              <a:t>muitos frutos a se produzir</a:t>
            </a:r>
            <a:br>
              <a:rPr lang="pt-BR" sz="5600" dirty="0">
                <a:latin typeface="+mn-lt"/>
              </a:rPr>
            </a:br>
            <a:r>
              <a:rPr lang="pt-BR" sz="5600" b="1" dirty="0" smtClean="0">
                <a:solidFill>
                  <a:srgbClr val="002060"/>
                </a:solidFill>
                <a:latin typeface="+mn-lt"/>
              </a:rPr>
              <a:t>C                           G                             F</a:t>
            </a:r>
            <a:r>
              <a:rPr lang="pt-BR" sz="5600" dirty="0">
                <a:latin typeface="+mn-lt"/>
              </a:rPr>
              <a:t/>
            </a:r>
            <a:br>
              <a:rPr lang="pt-BR" sz="5600" dirty="0">
                <a:latin typeface="+mn-lt"/>
              </a:rPr>
            </a:br>
            <a:r>
              <a:rPr lang="pt-BR" sz="5600" dirty="0">
                <a:latin typeface="+mn-lt"/>
              </a:rPr>
              <a:t>Na terra do coração, Derrama tua graça!</a:t>
            </a:r>
            <a:endParaRPr lang="pt-BR" sz="5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67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        G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pedimos á ti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Am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     F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derrama em nós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C                    G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Chuva de graça neste lugar</a:t>
            </a:r>
            <a:br>
              <a:rPr lang="pt-BR" b="1" dirty="0">
                <a:latin typeface="+mn-lt"/>
              </a:rPr>
            </a:br>
            <a:r>
              <a:rPr lang="pt-BR" b="1" dirty="0">
                <a:solidFill>
                  <a:srgbClr val="FF0000"/>
                </a:solidFill>
                <a:latin typeface="+mn-lt"/>
              </a:rPr>
              <a:t>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F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b="1" dirty="0">
                <a:latin typeface="+mn-lt"/>
              </a:rPr>
              <a:t>Derrama!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(2x)</a:t>
            </a:r>
            <a:endParaRPr lang="pt-BR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8816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Chuva de Graça Tom: C</vt:lpstr>
      <vt:lpstr>C                               G Há uma chuva de graça aqui,   Am                       F Esta chovendo sobre todos nós C                                      G                           Há quem mais se entregar,                          F  mais se molhará</vt:lpstr>
      <vt:lpstr>C                              G                   Há uma semente pra germinar,  Am                          F E muitos frutos a se produzir C                           G                             F Na terra do coração, Derrama tua graça!</vt:lpstr>
      <vt:lpstr>                 C                            G Chuva de graça pedimos á ti                 Am                           F Chuva de graça derrama em nós                     C                    G Chuva de graça neste lugar    F Derrama! (2x)</vt:lpstr>
      <vt:lpstr>C                               G Há uma chuva de graça aqui,   Am                       F Esta chovendo sobre todos nós C                                      G                           Há quem mais se entregar,                          F  mais se molhará</vt:lpstr>
      <vt:lpstr>C                              G                   Há uma semente pra germinar,  Am                          F E muitos frutos a se produzir C                           G                             F Na terra do coração, Derrama tua graça!</vt:lpstr>
      <vt:lpstr>                 C                            G Chuva de graça pedimos á ti                 Am                           F Chuva de graça derrama em nós                     C                    G Chuva de graça neste lugar    F Derrama!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Chuva de Graça Tom: B</dc:title>
  <dc:creator>User</dc:creator>
  <cp:lastModifiedBy>User</cp:lastModifiedBy>
  <cp:revision>2</cp:revision>
  <dcterms:created xsi:type="dcterms:W3CDTF">2021-11-15T14:17:59Z</dcterms:created>
  <dcterms:modified xsi:type="dcterms:W3CDTF">2021-11-15T14:27:45Z</dcterms:modified>
</cp:coreProperties>
</file>