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0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7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pt-BR" sz="8000" dirty="0" smtClean="0">
                <a:latin typeface="+mn-lt"/>
              </a:rPr>
              <a:t>Chuva de Graça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9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                               C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Dm                      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                                      C                         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F                              C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Dm                          </a:t>
            </a: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F                           C                             </a:t>
            </a: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0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       C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Dm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C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                               C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Dm                      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                                      C                         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892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F                              C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Dm                          </a:t>
            </a: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F                           C                             </a:t>
            </a: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87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       C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Dm  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C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447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Chuva de Graça Tom: F</vt:lpstr>
      <vt:lpstr>F                               C Há uma chuva de graça aqui,   Dm                       Bb Esta chovendo sobre todos nós F                                      C                           Há quem mais se entregar,                          Bb  mais se molhará</vt:lpstr>
      <vt:lpstr>F                              C                   Há uma semente pra germinar,  Dm                          Bb E muitos frutos a se produzir F                           C                             Bb Na terra do coração, Derrama tua graça!</vt:lpstr>
      <vt:lpstr>                 F                            C Chuva de graça pedimos á ti                 Dm                           Bb Chuva de graça derrama em nós                     F                    C Chuva de graça neste lugar    Bb Derrama! (2x)</vt:lpstr>
      <vt:lpstr>F                               C Há uma chuva de graça aqui,   Dm                       Bb Esta chovendo sobre todos nós F                                      C                           Há quem mais se entregar,                          Bb  mais se molhará</vt:lpstr>
      <vt:lpstr>F                              C                   Há uma semente pra germinar,  Dm                          Bb E muitos frutos a se produzir F                           C                             Bb Na terra do coração, Derrama tua graça!</vt:lpstr>
      <vt:lpstr>                 F                            C Chuva de graça pedimos á ti                 Dm                           Bb Chuva de graça derrama em nós                     F                    C Chuva de graça neste lugar    Bb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Tom: B</dc:title>
  <dc:creator>User</dc:creator>
  <cp:lastModifiedBy>User</cp:lastModifiedBy>
  <cp:revision>7</cp:revision>
  <dcterms:created xsi:type="dcterms:W3CDTF">2021-11-15T14:17:59Z</dcterms:created>
  <dcterms:modified xsi:type="dcterms:W3CDTF">2021-11-15T14:42:06Z</dcterms:modified>
</cp:coreProperties>
</file>