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A                               E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D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A                                      E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A                              E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D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A                           E                             D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A                               E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D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A                                      E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1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A                              E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D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A                           E                             D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88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753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A</vt:lpstr>
      <vt:lpstr>A                               E Há uma chuva de graça aqui,   F#m                       D Esta chovendo sobre todos nós A                                      E Há quem mais se entregar,                          D  mais se molhará</vt:lpstr>
      <vt:lpstr>A                              E                   Há uma semente pra germinar,  F#m                          D E muitos frutos a se produzir A                           E                             D Na terra do coração, Derrama tua graça!</vt:lpstr>
      <vt:lpstr>                 A                            E Chuva de graça pedimos á ti                 F#m                           D Chuva de graça derrama em nós                     A                    E Chuva de graça neste lugar    D Derrama! (2x)</vt:lpstr>
      <vt:lpstr>A                               E Há uma chuva de graça aqui,   F#m                       D Esta chovendo sobre todos nós A                                      E Há quem mais se entregar,                          D  mais se molhará</vt:lpstr>
      <vt:lpstr>A                              E                   Há uma semente pra germinar,  F#m                          D E muitos frutos a se produzir A                           E                             D Na terra do coração, Derrama tua graça!</vt:lpstr>
      <vt:lpstr>                 A                            E Chuva de graça pedimos á ti                 F#m                           D Chuva de graça derrama em nós                     A                    E Chuva de graça neste lugar    D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11</cp:revision>
  <dcterms:created xsi:type="dcterms:W3CDTF">2021-11-15T14:17:59Z</dcterms:created>
  <dcterms:modified xsi:type="dcterms:W3CDTF">2021-11-15T14:47:37Z</dcterms:modified>
</cp:coreProperties>
</file>