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D#      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m                       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D#             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D#   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m                          G#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D#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   G#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m       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D#      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m                       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D#             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0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D#   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m                          G#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D#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   G#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9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m       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49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D#</vt:lpstr>
      <vt:lpstr>D#                               Bb Há uma chuva de graça aqui,   Cm                       G# Esta chovendo sobre todos nós D#                                      Bb                           Há quem mais se entregar,                          G#  mais se molhará</vt:lpstr>
      <vt:lpstr>D#                              Bb                   Há uma semente pra germinar,  Cm                          G# E muitos frutos a se produzir D#                           Bb                             G# Na terra do coração, Derrama tua graça!</vt:lpstr>
      <vt:lpstr>                 D#                            Bb Chuva de graça pedimos á ti                 Cm                           G# Chuva de graça derrama em nós                     D#                    Bb Chuva de graça neste lugar    G# Derrama! (2x)</vt:lpstr>
      <vt:lpstr>D#                               Bb Há uma chuva de graça aqui,   Cm                       G# Esta chovendo sobre todos nós D#                                      Bb                           Há quem mais se entregar,                          G#  mais se molhará</vt:lpstr>
      <vt:lpstr>D#                              Bb                   Há uma semente pra germinar,  Cm                          G# E muitos frutos a se produzir D#                           Bb                             G# Na terra do coração, Derrama tua graça!</vt:lpstr>
      <vt:lpstr>                 D#                            Bb Chuva de graça pedimos á ti                 Cm                           G# Chuva de graça derrama em nós                     D#                    Bb Chuva de graça neste lugar    G#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5</cp:revision>
  <dcterms:created xsi:type="dcterms:W3CDTF">2021-11-15T14:17:59Z</dcterms:created>
  <dcterms:modified xsi:type="dcterms:W3CDTF">2021-11-15T14:39:12Z</dcterms:modified>
</cp:coreProperties>
</file>