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>
                <a:solidFill>
                  <a:srgbClr val="002060"/>
                </a:solidFill>
                <a:latin typeface="+mn-lt"/>
              </a:rPr>
              <a:t>B      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>
                <a:solidFill>
                  <a:srgbClr val="002060"/>
                </a:solidFill>
                <a:latin typeface="+mn-lt"/>
              </a:rPr>
              <a:t>B                                      F#                          </a:t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>
                <a:solidFill>
                  <a:srgbClr val="002060"/>
                </a:solidFill>
                <a:latin typeface="+mn-lt"/>
              </a:rPr>
              <a:t>B          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E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F#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B  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B                    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>
                <a:solidFill>
                  <a:srgbClr val="002060"/>
                </a:solidFill>
                <a:latin typeface="+mn-lt"/>
              </a:rPr>
              <a:t>B      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>
                <a:solidFill>
                  <a:srgbClr val="002060"/>
                </a:solidFill>
                <a:latin typeface="+mn-lt"/>
              </a:rPr>
              <a:t>B                                      F#                          </a:t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27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>
                <a:solidFill>
                  <a:srgbClr val="002060"/>
                </a:solidFill>
                <a:latin typeface="+mn-lt"/>
              </a:rPr>
              <a:t>B          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E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F#  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56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31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B  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B                    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82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B</vt:lpstr>
      <vt:lpstr>B                               F# Há uma chuva de graça aqui,   G#m                       E Esta chovendo sobre todos nós B                                      F#                           Há quem mais se entregar,                          E  mais se molhará</vt:lpstr>
      <vt:lpstr>B                              F#                   Há uma semente pra germinar,  G#m                          E E muitos frutos a se produzir B                           F#                             E Na terra do coração, Derrama tua graça!</vt:lpstr>
      <vt:lpstr>                 B                            F# Chuva de graça pedimos á ti                 G#m                           E Chuva de graça derrama em nós                     B                    F# Chuva de graça neste lugar    E Derrama! (2x)</vt:lpstr>
      <vt:lpstr>B                               F# Há uma chuva de graça aqui,   G#m                       E Esta chovendo sobre todos nós B                                      F#                           Há quem mais se entregar,                          E  mais se molhará</vt:lpstr>
      <vt:lpstr>B                              F#                   Há uma semente pra germinar,  G#m                          E E muitos frutos a se produzir B                           F#                             E Na terra do coração, Derrama tua graça!</vt:lpstr>
      <vt:lpstr>                 B                            F# Chuva de graça pedimos á ti                 G#m                           E Chuva de graça derrama em nós                     B                    F# Chuva de graça neste lugar    E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1</cp:revision>
  <dcterms:created xsi:type="dcterms:W3CDTF">2021-11-15T14:17:59Z</dcterms:created>
  <dcterms:modified xsi:type="dcterms:W3CDTF">2021-11-15T14:26:07Z</dcterms:modified>
</cp:coreProperties>
</file>