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7" r:id="rId6"/>
    <p:sldId id="288" r:id="rId7"/>
    <p:sldId id="28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8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67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10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37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09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54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23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15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93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4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74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7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pt-BR" sz="8000" dirty="0" smtClean="0">
                <a:latin typeface="+mn-lt"/>
              </a:rPr>
              <a:t>Chuva de Graça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Tom: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G#</a:t>
            </a:r>
            <a:endParaRPr lang="pt-BR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094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G#                               D#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dirty="0">
                <a:latin typeface="+mn-lt"/>
              </a:rPr>
              <a:t>Há uma chuva de graça aqui, </a:t>
            </a:r>
            <a:r>
              <a:rPr lang="pt-BR" sz="6200" dirty="0" smtClean="0">
                <a:latin typeface="+mn-lt"/>
              </a:rPr>
              <a:t/>
            </a:r>
            <a:br>
              <a:rPr lang="pt-BR" sz="6200" dirty="0" smtClean="0">
                <a:latin typeface="+mn-lt"/>
              </a:rPr>
            </a:b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62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                       C#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dirty="0" smtClean="0">
                <a:latin typeface="+mn-lt"/>
              </a:rPr>
              <a:t>Esta </a:t>
            </a:r>
            <a:r>
              <a:rPr lang="pt-BR" sz="6200" dirty="0">
                <a:latin typeface="+mn-lt"/>
              </a:rPr>
              <a:t>chovendo sobre todos </a:t>
            </a:r>
            <a:r>
              <a:rPr lang="pt-BR" sz="6200" dirty="0" smtClean="0">
                <a:latin typeface="+mn-lt"/>
              </a:rPr>
              <a:t>nós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G#                                      D#</a:t>
            </a:r>
            <a:r>
              <a:rPr lang="pt-BR" sz="62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6200" b="1" dirty="0">
                <a:solidFill>
                  <a:srgbClr val="002060"/>
                </a:solidFill>
                <a:latin typeface="+mn-lt"/>
              </a:rPr>
            </a:br>
            <a:r>
              <a:rPr lang="pt-BR" sz="6200" dirty="0">
                <a:latin typeface="+mn-lt"/>
              </a:rPr>
              <a:t>Há quem mais se entregar</a:t>
            </a:r>
            <a:r>
              <a:rPr lang="pt-BR" sz="6200" dirty="0" smtClean="0">
                <a:latin typeface="+mn-lt"/>
              </a:rPr>
              <a:t>,</a:t>
            </a:r>
            <a:br>
              <a:rPr lang="pt-BR" sz="6200" dirty="0" smtClean="0">
                <a:latin typeface="+mn-lt"/>
              </a:rPr>
            </a:b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                         </a:t>
            </a: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C#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dirty="0" smtClean="0">
                <a:latin typeface="+mn-lt"/>
              </a:rPr>
              <a:t> </a:t>
            </a:r>
            <a:r>
              <a:rPr lang="pt-BR" sz="6200" dirty="0">
                <a:latin typeface="+mn-lt"/>
              </a:rPr>
              <a:t>mais se </a:t>
            </a:r>
            <a:r>
              <a:rPr lang="pt-BR" sz="6200" dirty="0" smtClean="0">
                <a:latin typeface="+mn-lt"/>
              </a:rPr>
              <a:t>molhará</a:t>
            </a:r>
            <a:endParaRPr lang="pt-BR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454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Autofit/>
          </a:bodyPr>
          <a:lstStyle/>
          <a:p>
            <a:pPr algn="l"/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>G#                              D#                  </a:t>
            </a:r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pt-BR" sz="56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5600" dirty="0" smtClean="0">
                <a:latin typeface="+mn-lt"/>
              </a:rPr>
              <a:t>Há </a:t>
            </a:r>
            <a:r>
              <a:rPr lang="pt-BR" sz="5600" dirty="0">
                <a:latin typeface="+mn-lt"/>
              </a:rPr>
              <a:t>uma semente pra germinar, </a:t>
            </a:r>
            <a:r>
              <a:rPr lang="pt-BR" sz="5600" dirty="0" smtClean="0">
                <a:latin typeface="+mn-lt"/>
              </a:rPr>
              <a:t/>
            </a:r>
            <a:br>
              <a:rPr lang="pt-BR" sz="5600" dirty="0" smtClean="0">
                <a:latin typeface="+mn-lt"/>
              </a:rPr>
            </a:br>
            <a:r>
              <a:rPr lang="pt-BR" sz="56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>                          C#</a:t>
            </a:r>
            <a:r>
              <a:rPr lang="pt-BR" sz="5600" dirty="0">
                <a:latin typeface="+mn-lt"/>
              </a:rPr>
              <a:t/>
            </a:r>
            <a:br>
              <a:rPr lang="pt-BR" sz="5600" dirty="0">
                <a:latin typeface="+mn-lt"/>
              </a:rPr>
            </a:br>
            <a:r>
              <a:rPr lang="pt-BR" sz="5600" dirty="0" smtClean="0">
                <a:latin typeface="+mn-lt"/>
              </a:rPr>
              <a:t>E </a:t>
            </a:r>
            <a:r>
              <a:rPr lang="pt-BR" sz="5600" dirty="0">
                <a:latin typeface="+mn-lt"/>
              </a:rPr>
              <a:t>muitos frutos a se produzir</a:t>
            </a:r>
            <a:br>
              <a:rPr lang="pt-BR" sz="5600" dirty="0">
                <a:latin typeface="+mn-lt"/>
              </a:rPr>
            </a:br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>G#                           D#                             C#</a:t>
            </a:r>
            <a:r>
              <a:rPr lang="pt-BR" sz="5600" dirty="0">
                <a:latin typeface="+mn-lt"/>
              </a:rPr>
              <a:t/>
            </a:r>
            <a:br>
              <a:rPr lang="pt-BR" sz="5600" dirty="0">
                <a:latin typeface="+mn-lt"/>
              </a:rPr>
            </a:br>
            <a:r>
              <a:rPr lang="pt-BR" sz="5600" dirty="0">
                <a:latin typeface="+mn-lt"/>
              </a:rPr>
              <a:t>Na terra do coração, Derrama tua graça!</a:t>
            </a:r>
            <a:endParaRPr lang="pt-BR" sz="56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104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G#                            D#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Chuva de graça pedimos á ti</a:t>
            </a:r>
            <a:br>
              <a:rPr lang="pt-BR" b="1" dirty="0">
                <a:latin typeface="+mn-lt"/>
              </a:rPr>
            </a:br>
            <a:r>
              <a:rPr lang="pt-BR" b="1" dirty="0">
                <a:solidFill>
                  <a:srgbClr val="FF0000"/>
                </a:solidFill>
                <a:latin typeface="+mn-lt"/>
              </a:rPr>
              <a:t>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         C#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Chuva de graça derrama em nós</a:t>
            </a:r>
            <a:br>
              <a:rPr lang="pt-BR" b="1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G#                    D#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Chuva de graça neste lugar</a:t>
            </a:r>
            <a:br>
              <a:rPr lang="pt-BR" b="1" dirty="0">
                <a:latin typeface="+mn-lt"/>
              </a:rPr>
            </a:br>
            <a:r>
              <a:rPr lang="pt-BR" b="1" dirty="0">
                <a:solidFill>
                  <a:srgbClr val="FF0000"/>
                </a:solidFill>
                <a:latin typeface="+mn-lt"/>
              </a:rPr>
              <a:t>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C#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Derrama!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(2x)</a:t>
            </a:r>
            <a:endParaRPr lang="pt-BR" sz="4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77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G#                               D#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dirty="0">
                <a:latin typeface="+mn-lt"/>
              </a:rPr>
              <a:t>Há uma chuva de graça aqui, </a:t>
            </a:r>
            <a:r>
              <a:rPr lang="pt-BR" sz="6200" dirty="0" smtClean="0">
                <a:latin typeface="+mn-lt"/>
              </a:rPr>
              <a:t/>
            </a:r>
            <a:br>
              <a:rPr lang="pt-BR" sz="6200" dirty="0" smtClean="0">
                <a:latin typeface="+mn-lt"/>
              </a:rPr>
            </a:b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62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                       C#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dirty="0" smtClean="0">
                <a:latin typeface="+mn-lt"/>
              </a:rPr>
              <a:t>Esta </a:t>
            </a:r>
            <a:r>
              <a:rPr lang="pt-BR" sz="6200" dirty="0">
                <a:latin typeface="+mn-lt"/>
              </a:rPr>
              <a:t>chovendo sobre todos </a:t>
            </a:r>
            <a:r>
              <a:rPr lang="pt-BR" sz="6200" dirty="0" smtClean="0">
                <a:latin typeface="+mn-lt"/>
              </a:rPr>
              <a:t>nós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G#                                      D#</a:t>
            </a:r>
            <a:r>
              <a:rPr lang="pt-BR" sz="62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6200" b="1" dirty="0">
                <a:solidFill>
                  <a:srgbClr val="002060"/>
                </a:solidFill>
                <a:latin typeface="+mn-lt"/>
              </a:rPr>
            </a:br>
            <a:r>
              <a:rPr lang="pt-BR" sz="6200" dirty="0">
                <a:latin typeface="+mn-lt"/>
              </a:rPr>
              <a:t>Há quem mais se entregar</a:t>
            </a:r>
            <a:r>
              <a:rPr lang="pt-BR" sz="6200" dirty="0" smtClean="0">
                <a:latin typeface="+mn-lt"/>
              </a:rPr>
              <a:t>,</a:t>
            </a:r>
            <a:br>
              <a:rPr lang="pt-BR" sz="6200" dirty="0" smtClean="0">
                <a:latin typeface="+mn-lt"/>
              </a:rPr>
            </a:b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                         </a:t>
            </a: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C#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dirty="0" smtClean="0">
                <a:latin typeface="+mn-lt"/>
              </a:rPr>
              <a:t> </a:t>
            </a:r>
            <a:r>
              <a:rPr lang="pt-BR" sz="6200" dirty="0">
                <a:latin typeface="+mn-lt"/>
              </a:rPr>
              <a:t>mais se </a:t>
            </a:r>
            <a:r>
              <a:rPr lang="pt-BR" sz="6200" dirty="0" smtClean="0">
                <a:latin typeface="+mn-lt"/>
              </a:rPr>
              <a:t>molhará</a:t>
            </a:r>
            <a:endParaRPr lang="pt-BR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489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Autofit/>
          </a:bodyPr>
          <a:lstStyle/>
          <a:p>
            <a:pPr algn="l"/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>G#                              D#                  </a:t>
            </a:r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pt-BR" sz="56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5600" dirty="0" smtClean="0">
                <a:latin typeface="+mn-lt"/>
              </a:rPr>
              <a:t>Há </a:t>
            </a:r>
            <a:r>
              <a:rPr lang="pt-BR" sz="5600" dirty="0">
                <a:latin typeface="+mn-lt"/>
              </a:rPr>
              <a:t>uma semente pra germinar, </a:t>
            </a:r>
            <a:r>
              <a:rPr lang="pt-BR" sz="5600" dirty="0" smtClean="0">
                <a:latin typeface="+mn-lt"/>
              </a:rPr>
              <a:t/>
            </a:r>
            <a:br>
              <a:rPr lang="pt-BR" sz="5600" dirty="0" smtClean="0">
                <a:latin typeface="+mn-lt"/>
              </a:rPr>
            </a:br>
            <a:r>
              <a:rPr lang="pt-BR" sz="56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>                          C#</a:t>
            </a:r>
            <a:r>
              <a:rPr lang="pt-BR" sz="5600" dirty="0">
                <a:latin typeface="+mn-lt"/>
              </a:rPr>
              <a:t/>
            </a:r>
            <a:br>
              <a:rPr lang="pt-BR" sz="5600" dirty="0">
                <a:latin typeface="+mn-lt"/>
              </a:rPr>
            </a:br>
            <a:r>
              <a:rPr lang="pt-BR" sz="5600" dirty="0" smtClean="0">
                <a:latin typeface="+mn-lt"/>
              </a:rPr>
              <a:t>E </a:t>
            </a:r>
            <a:r>
              <a:rPr lang="pt-BR" sz="5600" dirty="0">
                <a:latin typeface="+mn-lt"/>
              </a:rPr>
              <a:t>muitos frutos a se produzir</a:t>
            </a:r>
            <a:br>
              <a:rPr lang="pt-BR" sz="5600" dirty="0">
                <a:latin typeface="+mn-lt"/>
              </a:rPr>
            </a:br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>G#                           D#                             C#</a:t>
            </a:r>
            <a:r>
              <a:rPr lang="pt-BR" sz="5600" dirty="0">
                <a:latin typeface="+mn-lt"/>
              </a:rPr>
              <a:t/>
            </a:r>
            <a:br>
              <a:rPr lang="pt-BR" sz="5600" dirty="0">
                <a:latin typeface="+mn-lt"/>
              </a:rPr>
            </a:br>
            <a:r>
              <a:rPr lang="pt-BR" sz="5600" dirty="0">
                <a:latin typeface="+mn-lt"/>
              </a:rPr>
              <a:t>Na terra do coração, Derrama tua graça!</a:t>
            </a:r>
            <a:endParaRPr lang="pt-BR" sz="56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1496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G#                            D#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Chuva de graça pedimos á ti</a:t>
            </a:r>
            <a:br>
              <a:rPr lang="pt-BR" b="1" dirty="0">
                <a:latin typeface="+mn-lt"/>
              </a:rPr>
            </a:br>
            <a:r>
              <a:rPr lang="pt-BR" b="1" dirty="0">
                <a:solidFill>
                  <a:srgbClr val="FF0000"/>
                </a:solidFill>
                <a:latin typeface="+mn-lt"/>
              </a:rPr>
              <a:t>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         C#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Chuva de graça derrama em nós</a:t>
            </a:r>
            <a:br>
              <a:rPr lang="pt-BR" b="1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G#                    D#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Chuva de graça neste lugar</a:t>
            </a:r>
            <a:br>
              <a:rPr lang="pt-BR" b="1" dirty="0">
                <a:latin typeface="+mn-lt"/>
              </a:rPr>
            </a:br>
            <a:r>
              <a:rPr lang="pt-BR" b="1" dirty="0">
                <a:solidFill>
                  <a:srgbClr val="FF0000"/>
                </a:solidFill>
                <a:latin typeface="+mn-lt"/>
              </a:rPr>
              <a:t>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C#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Derrama!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(2x)</a:t>
            </a:r>
            <a:endParaRPr lang="pt-BR" sz="4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66040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29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Chuva de Graça Tom: G#</vt:lpstr>
      <vt:lpstr>G#                               D# Há uma chuva de graça aqui,   Fm                       C# Esta chovendo sobre todos nós G#                                      D# Há quem mais se entregar,                          C#  mais se molhará</vt:lpstr>
      <vt:lpstr>G#                              D#                   Há uma semente pra germinar,  Fm                          C# E muitos frutos a se produzir G#                           D#                             C# Na terra do coração, Derrama tua graça!</vt:lpstr>
      <vt:lpstr>                 G#                            D# Chuva de graça pedimos á ti                 Fm                           C# Chuva de graça derrama em nós                     G#                    D# Chuva de graça neste lugar    C# Derrama! (2x)</vt:lpstr>
      <vt:lpstr>G#                               D# Há uma chuva de graça aqui,   Fm                       C# Esta chovendo sobre todos nós G#                                      D# Há quem mais se entregar,                          C#  mais se molhará</vt:lpstr>
      <vt:lpstr>G#                              D#                   Há uma semente pra germinar,  Fm                          C# E muitos frutos a se produzir G#                           D#                             C# Na terra do coração, Derrama tua graça!</vt:lpstr>
      <vt:lpstr>                 G#                            D# Chuva de graça pedimos á ti                 Fm                           C# Chuva de graça derrama em nós                     G#                    D# Chuva de graça neste lugar    C# Derrama!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Chuva de Graça Tom: B</dc:title>
  <dc:creator>User</dc:creator>
  <cp:lastModifiedBy>User</cp:lastModifiedBy>
  <cp:revision>10</cp:revision>
  <dcterms:created xsi:type="dcterms:W3CDTF">2021-11-15T14:17:59Z</dcterms:created>
  <dcterms:modified xsi:type="dcterms:W3CDTF">2021-11-15T14:46:17Z</dcterms:modified>
</cp:coreProperties>
</file>