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18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26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95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60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36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71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37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42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62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43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35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08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 numCol="2">
            <a:noAutofit/>
          </a:bodyPr>
          <a:lstStyle/>
          <a:p>
            <a:r>
              <a:rPr lang="pt-BR" sz="2000" b="1" dirty="0" smtClean="0">
                <a:latin typeface="+mn-lt"/>
              </a:rPr>
              <a:t>Chuva de Graça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>Tom: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err="1" smtClean="0">
                <a:latin typeface="+mn-lt"/>
              </a:rPr>
              <a:t>Intro</a:t>
            </a:r>
            <a:r>
              <a:rPr lang="pt-BR" sz="2000" dirty="0" smtClean="0">
                <a:latin typeface="+mn-lt"/>
              </a:rPr>
              <a:t>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G#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F#</a:t>
            </a:r>
            <a:r>
              <a:rPr lang="pt-BR" sz="2000" b="1" dirty="0">
                <a:solidFill>
                  <a:srgbClr val="FF000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FF000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                                G#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chuva de graça </a:t>
            </a:r>
            <a:r>
              <a:rPr lang="pt-BR" sz="2000" dirty="0" smtClean="0">
                <a:latin typeface="+mn-lt"/>
              </a:rPr>
              <a:t>aqui, </a:t>
            </a:r>
            <a:r>
              <a:rPr lang="pt-BR" sz="2000" dirty="0">
                <a:latin typeface="+mn-lt"/>
              </a:rPr>
              <a:t>Esta chovendo sobre todos </a:t>
            </a:r>
            <a:r>
              <a:rPr lang="pt-BR" sz="2000" dirty="0" smtClean="0">
                <a:latin typeface="+mn-lt"/>
              </a:rPr>
              <a:t>nos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                                    G#                           F#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Há quem mais se </a:t>
            </a:r>
            <a:r>
              <a:rPr lang="pt-BR" sz="2000" dirty="0" smtClean="0">
                <a:latin typeface="+mn-lt"/>
              </a:rPr>
              <a:t>entregar, </a:t>
            </a:r>
            <a:r>
              <a:rPr lang="pt-BR" sz="2000" dirty="0">
                <a:latin typeface="+mn-lt"/>
              </a:rPr>
              <a:t>mais se </a:t>
            </a:r>
            <a:r>
              <a:rPr lang="pt-BR" sz="2000" dirty="0" smtClean="0">
                <a:latin typeface="+mn-lt"/>
              </a:rPr>
              <a:t>molhará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                                G#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semente pra </a:t>
            </a:r>
            <a:r>
              <a:rPr lang="pt-BR" sz="2000" dirty="0" smtClean="0">
                <a:latin typeface="+mn-lt"/>
              </a:rPr>
              <a:t>germinar, </a:t>
            </a:r>
            <a:r>
              <a:rPr lang="pt-BR" sz="2000" dirty="0">
                <a:latin typeface="+mn-lt"/>
              </a:rPr>
              <a:t>E muitos frutos a se </a:t>
            </a:r>
            <a:r>
              <a:rPr lang="pt-BR" sz="2000" dirty="0" smtClean="0">
                <a:latin typeface="+mn-lt"/>
              </a:rPr>
              <a:t>produzir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                      G#                              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terra do </a:t>
            </a:r>
            <a:r>
              <a:rPr lang="pt-BR" sz="2000" dirty="0" smtClean="0">
                <a:latin typeface="+mn-lt"/>
              </a:rPr>
              <a:t>coração, Derrama </a:t>
            </a:r>
            <a:r>
              <a:rPr lang="pt-BR" sz="2000" dirty="0">
                <a:latin typeface="+mn-lt"/>
              </a:rPr>
              <a:t>tua graça!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                                         G#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pedimos á ti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F#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derrama em </a:t>
            </a:r>
            <a:r>
              <a:rPr lang="pt-BR" sz="2000" b="1" dirty="0" smtClean="0">
                <a:latin typeface="+mn-lt"/>
              </a:rPr>
              <a:t>nós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                  G#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neste </a:t>
            </a:r>
            <a:r>
              <a:rPr lang="pt-BR" sz="2000" b="1" dirty="0" smtClean="0">
                <a:latin typeface="+mn-lt"/>
              </a:rPr>
              <a:t>lugar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Derrama</a:t>
            </a:r>
            <a:r>
              <a:rPr lang="pt-BR" sz="2000" b="1" dirty="0" smtClean="0">
                <a:latin typeface="+mn-lt"/>
              </a:rPr>
              <a:t>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C#                                  G#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chuva de graça aqui, Esta chovendo sobre todos nos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C#                                      G#                           F#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Há quem mais se entregar, mais se molhará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C#                                  G#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semente pra germinar, E muitos frutos a se produzir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C#                        G#                                 F#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terra do coração, Derrama tua graça!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C#                                           G#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pedimos á ti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F#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derrama em nós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C#                    G#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neste lugar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F#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Derrama!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2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83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Chuva de Graça Tom: C# Intro: C#  G#  Bbm F#  C#                                  G#             Bbm                           F# Há uma chuva de graça aqui, Esta chovendo sobre todos nos C#                                      G#                           F# Há quem mais se entregar, mais se molhará C#                                  G#                  Bbm                        F# Há uma semente pra germinar, E muitos frutos a se produzir C#                        G#                                 F# Na terra do coração, Derrama tua graça!  C#                                           G# Chuva de graça pedimos á ti                 Bbm                           F# Chuva de graça derrama em nós                     C#                    G# Chuva de graça neste lugar    F# Derrama! (2x)   C#                                  G#             Bbm                           F# Há uma chuva de graça aqui, Esta chovendo sobre todos nos C#                                      G#                           F# Há quem mais se entregar, mais se molhará C#                                  G#                  Bbm                        F# Há uma semente pra germinar, E muitos frutos a se produzir C#                        G#                                 F# Na terra do coração, Derrama tua graça!  C#                                           G# Chuva de graça pedimos á ti                 Bbm                           F# Chuva de graça derrama em nós                     C#                    G# Chuva de graça neste lugar    F# Derrama!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Chuva de Graça  Intro: A  E  F#m D  A                                  E             F#m                           D Há uma chuva de graça aqui, Esta chovendo sobre todos nos A                                      E                           D Há quem mais se entregar, mais se molhará A                                  E                  F#m                                D Há uma semente pra germinar, E muitos frutos a se produzir A                        E                                 D Na terra do coração, Derrama tua graça!  A                                           E Chuva de graça pedimos á ti                 F#m                           D Chuva de graça derrama em nos                     A                    E Chuva de graça neste lugar    D Derrama! (2x)  A                                  E             F#m                           D Há uma chuva de graça aqui, Esta chovendo sobre todos nos A                                      E                           D Há quem mais se entregar, mais se molhará A                                  E                  F#m                                D Há uma semente pra germinar, E muitos frutos a se produzir A                        E                                 D Na terra do coração, Derrama tua graça!  A                                           E Chuva de graça pedimos á ti                 F#m                           D Chuva de graça derrama em nos                     A                    E Chuva de graça neste lugar    D Derrama! (2x)</dc:title>
  <dc:creator>User</dc:creator>
  <cp:lastModifiedBy>User</cp:lastModifiedBy>
  <cp:revision>7</cp:revision>
  <dcterms:created xsi:type="dcterms:W3CDTF">2021-11-15T13:14:16Z</dcterms:created>
  <dcterms:modified xsi:type="dcterms:W3CDTF">2021-11-15T13:47:05Z</dcterms:modified>
</cp:coreProperties>
</file>