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18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2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5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60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6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3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4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2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3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3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numCol="2">
            <a:noAutofit/>
          </a:bodyPr>
          <a:lstStyle/>
          <a:p>
            <a:r>
              <a:rPr lang="pt-BR" sz="2000" b="1" dirty="0" smtClean="0">
                <a:latin typeface="+mn-lt"/>
              </a:rPr>
              <a:t>Chuva de Graça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err="1" smtClean="0">
                <a:latin typeface="+mn-lt"/>
              </a:rPr>
              <a:t>Intro</a:t>
            </a:r>
            <a:r>
              <a:rPr lang="pt-BR" sz="2000" dirty="0" smtClean="0">
                <a:latin typeface="+mn-lt"/>
              </a:rPr>
              <a:t>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C#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B</a:t>
            </a:r>
            <a:r>
              <a:rPr lang="pt-BR" sz="2000" b="1" dirty="0">
                <a:solidFill>
                  <a:srgbClr val="FF000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FF000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                    C#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</a:t>
            </a:r>
            <a:r>
              <a:rPr lang="pt-BR" sz="2000" dirty="0" smtClean="0">
                <a:latin typeface="+mn-lt"/>
              </a:rPr>
              <a:t>aqui, </a:t>
            </a:r>
            <a:r>
              <a:rPr lang="pt-BR" sz="2000" dirty="0">
                <a:latin typeface="+mn-lt"/>
              </a:rPr>
              <a:t>Esta chovendo sobre todos </a:t>
            </a:r>
            <a:r>
              <a:rPr lang="pt-BR" sz="2000" dirty="0" smtClean="0">
                <a:latin typeface="+mn-lt"/>
              </a:rPr>
              <a:t>nos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                          C#                          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</a:t>
            </a:r>
            <a:r>
              <a:rPr lang="pt-BR" sz="2000" dirty="0" smtClean="0">
                <a:latin typeface="+mn-lt"/>
              </a:rPr>
              <a:t>entregar, </a:t>
            </a:r>
            <a:r>
              <a:rPr lang="pt-BR" sz="2000" dirty="0">
                <a:latin typeface="+mn-lt"/>
              </a:rPr>
              <a:t>mais se </a:t>
            </a:r>
            <a:r>
              <a:rPr lang="pt-BR" sz="2000" dirty="0" smtClean="0">
                <a:latin typeface="+mn-lt"/>
              </a:rPr>
              <a:t>molhará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                    C#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</a:t>
            </a:r>
            <a:r>
              <a:rPr lang="pt-BR" sz="2000" dirty="0" smtClean="0">
                <a:latin typeface="+mn-lt"/>
              </a:rPr>
              <a:t>germinar, </a:t>
            </a:r>
            <a:r>
              <a:rPr lang="pt-BR" sz="2000" dirty="0">
                <a:latin typeface="+mn-lt"/>
              </a:rPr>
              <a:t>E muitos frutos a se </a:t>
            </a:r>
            <a:r>
              <a:rPr lang="pt-BR" sz="2000" dirty="0" smtClean="0">
                <a:latin typeface="+mn-lt"/>
              </a:rPr>
              <a:t>produzir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          C#                                 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</a:t>
            </a:r>
            <a:r>
              <a:rPr lang="pt-BR" sz="2000" dirty="0" smtClean="0">
                <a:latin typeface="+mn-lt"/>
              </a:rPr>
              <a:t>coração, Derrama </a:t>
            </a:r>
            <a:r>
              <a:rPr lang="pt-BR" sz="2000" dirty="0">
                <a:latin typeface="+mn-lt"/>
              </a:rPr>
              <a:t>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                             C#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B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</a:t>
            </a:r>
            <a:r>
              <a:rPr lang="pt-BR" sz="2000" b="1" dirty="0" smtClean="0">
                <a:latin typeface="+mn-lt"/>
              </a:rPr>
              <a:t>nós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     C#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</a:t>
            </a:r>
            <a:r>
              <a:rPr lang="pt-BR" sz="2000" b="1" dirty="0" smtClean="0">
                <a:latin typeface="+mn-lt"/>
              </a:rPr>
              <a:t>lugar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</a:t>
            </a:r>
            <a:r>
              <a:rPr lang="pt-BR" sz="2000" b="1" dirty="0" smtClean="0">
                <a:latin typeface="+mn-lt"/>
              </a:rPr>
              <a:t>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F#                                  C#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aqui, Esta chovendo sobre todos nos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F#                                        C#                          B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entregar, mais se molhará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F#                                  C#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germinar, E muitos frutos a se produzir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F#                        C#                                 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coração, Derrama 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F#                                           C#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B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nós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F#                   C#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lugar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B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2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83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Chuva de Graça Tom: F# Intro: F#  C#  D#m  B  F#                                  C#             D#m                           B Há uma chuva de graça aqui, Esta chovendo sobre todos nos F#                                        C#                          B Há quem mais se entregar, mais se molhará F#                                  C#                  D#m                        B Há uma semente pra germinar, E muitos frutos a se produzir F#                        C#                                 B Na terra do coração, Derrama tua graça!  F#                                           C# Chuva de graça pedimos á ti                 D#m                           B Chuva de graça derrama em nós                     F#                   C# Chuva de graça neste lugar    B Derrama! (2x)   F#                                  C#             D#m                           B Há uma chuva de graça aqui, Esta chovendo sobre todos nos F#                                        C#                          B Há quem mais se entregar, mais se molhará F#                                  C#                  D#m                        B Há uma semente pra germinar, E muitos frutos a se produzir F#                        C#                                 B Na terra do coração, Derrama tua graça!  F#                                           C# Chuva de graça pedimos á ti                 D#m                           B Chuva de graça derrama em nós                     F#                   C# Chuva de graça neste lugar    B Derrama!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Graça  Intro: A  E  F#m D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</dc:title>
  <dc:creator>User</dc:creator>
  <cp:lastModifiedBy>User</cp:lastModifiedBy>
  <cp:revision>12</cp:revision>
  <dcterms:created xsi:type="dcterms:W3CDTF">2021-11-15T13:14:16Z</dcterms:created>
  <dcterms:modified xsi:type="dcterms:W3CDTF">2021-11-15T13:58:04Z</dcterms:modified>
</cp:coreProperties>
</file>