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C  Dm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          C             Dm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                C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          C                  Dm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C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                        C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Dm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F                   C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C             Dm 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     C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C                  Dm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C       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        C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Dm      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F                   C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F Intro: F  C  Dm  Bb  F                                  C             Dm                           Bb Há uma chuva de graça aqui, Esta chovendo sobre todos nos F                                        C                          Bb Há quem mais se entregar, mais se molhará F                                  C                  Dm                        Bb Há uma semente pra germinar, E muitos frutos a se produzir F                        C                                 Bb Na terra do coração, Derrama tua graça!  F                                           C Chuva de graça pedimos á ti                 Dm                           Bb Chuva de graça derrama em nós                     F                   C Chuva de graça neste lugar    Bb Derrama! (2x)   F                                  C             Dm                           Bb Há uma chuva de graça aqui, Esta chovendo sobre todos nos F                                        C                          Bb Há quem mais se entregar, mais se molhará F                                  C                  Dm                        Bb Há uma semente pra germinar, E muitos frutos a se produzir F                        C                                 Bb Na terra do coração, Derrama tua graça!  F                                           C Chuva de graça pedimos á ti                 Dm                           Bb Chuva de graça derrama em nós                     F                   C Chuva de graça neste lugar    Bb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11</cp:revision>
  <dcterms:created xsi:type="dcterms:W3CDTF">2021-11-15T13:14:16Z</dcterms:created>
  <dcterms:modified xsi:type="dcterms:W3CDTF">2021-11-15T13:56:19Z</dcterms:modified>
</cp:coreProperties>
</file>