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D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E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E                           D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E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E    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    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D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nos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A                   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D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E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E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E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E          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    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D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nos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A                   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A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2</cp:revision>
  <dcterms:created xsi:type="dcterms:W3CDTF">2021-11-15T13:14:16Z</dcterms:created>
  <dcterms:modified xsi:type="dcterms:W3CDTF">2021-11-15T13:17:25Z</dcterms:modified>
</cp:coreProperties>
</file>