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2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95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60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42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62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3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A501-AE98-4140-9D3B-28DF2611CBE4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6132-1F22-4553-8578-47F413795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numCol="2">
            <a:noAutofit/>
          </a:bodyPr>
          <a:lstStyle/>
          <a:p>
            <a:r>
              <a:rPr lang="pt-BR" sz="2000" b="1" dirty="0" smtClean="0">
                <a:latin typeface="+mn-lt"/>
              </a:rPr>
              <a:t>Chuva de Graça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 smtClean="0">
                <a:latin typeface="+mn-lt"/>
              </a:rPr>
              <a:t>Tom: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dirty="0" smtClean="0">
                <a:latin typeface="+mn-lt"/>
              </a:rPr>
              <a:t/>
            </a:r>
            <a:br>
              <a:rPr lang="pt-BR" sz="2000" dirty="0" smtClean="0">
                <a:latin typeface="+mn-lt"/>
              </a:rPr>
            </a:br>
            <a:r>
              <a:rPr lang="pt-BR" sz="2000" dirty="0" err="1" smtClean="0">
                <a:latin typeface="+mn-lt"/>
              </a:rPr>
              <a:t>Intro</a:t>
            </a:r>
            <a:r>
              <a:rPr lang="pt-BR" sz="2000" dirty="0" smtClean="0">
                <a:latin typeface="+mn-lt"/>
              </a:rPr>
              <a:t>: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B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A</a:t>
            </a:r>
            <a:r>
              <a:rPr lang="pt-BR" sz="2000" b="1" dirty="0">
                <a:solidFill>
                  <a:srgbClr val="FF000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FF000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  B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</a:t>
            </a:r>
            <a:r>
              <a:rPr lang="pt-BR" sz="2000" dirty="0" smtClean="0">
                <a:latin typeface="+mn-lt"/>
              </a:rPr>
              <a:t>aqui, </a:t>
            </a:r>
            <a:r>
              <a:rPr lang="pt-BR" sz="2000" dirty="0">
                <a:latin typeface="+mn-lt"/>
              </a:rPr>
              <a:t>Esta chovendo sobre todos </a:t>
            </a:r>
            <a:r>
              <a:rPr lang="pt-BR" sz="2000" dirty="0" smtClean="0">
                <a:latin typeface="+mn-lt"/>
              </a:rPr>
              <a:t>nos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E                                        B                           A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</a:t>
            </a:r>
            <a:r>
              <a:rPr lang="pt-BR" sz="2000" dirty="0" smtClean="0">
                <a:latin typeface="+mn-lt"/>
              </a:rPr>
              <a:t>entregar, </a:t>
            </a:r>
            <a:r>
              <a:rPr lang="pt-BR" sz="2000" dirty="0">
                <a:latin typeface="+mn-lt"/>
              </a:rPr>
              <a:t>mais se </a:t>
            </a:r>
            <a:r>
              <a:rPr lang="pt-BR" sz="2000" dirty="0" smtClean="0">
                <a:latin typeface="+mn-lt"/>
              </a:rPr>
              <a:t>molhará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  B  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</a:t>
            </a:r>
            <a:r>
              <a:rPr lang="pt-BR" sz="2000" dirty="0" smtClean="0">
                <a:latin typeface="+mn-lt"/>
              </a:rPr>
              <a:t>germinar, </a:t>
            </a:r>
            <a:r>
              <a:rPr lang="pt-BR" sz="2000" dirty="0">
                <a:latin typeface="+mn-lt"/>
              </a:rPr>
              <a:t>E muitos frutos a se </a:t>
            </a:r>
            <a:r>
              <a:rPr lang="pt-BR" sz="2000" dirty="0" smtClean="0">
                <a:latin typeface="+mn-lt"/>
              </a:rPr>
              <a:t>produzir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B                  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</a:t>
            </a:r>
            <a:r>
              <a:rPr lang="pt-BR" sz="2000" dirty="0" smtClean="0">
                <a:latin typeface="+mn-lt"/>
              </a:rPr>
              <a:t>coração, Derrama </a:t>
            </a:r>
            <a:r>
              <a:rPr lang="pt-BR" sz="2000" dirty="0">
                <a:latin typeface="+mn-lt"/>
              </a:rPr>
              <a:t>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                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        A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</a:t>
            </a:r>
            <a:r>
              <a:rPr lang="pt-BR" sz="2000" b="1" dirty="0" smtClean="0">
                <a:latin typeface="+mn-lt"/>
              </a:rPr>
              <a:t>nós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                   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</a:t>
            </a:r>
            <a:r>
              <a:rPr lang="pt-BR" sz="2000" b="1" dirty="0" smtClean="0">
                <a:latin typeface="+mn-lt"/>
              </a:rPr>
              <a:t>lugar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000" b="1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</a:t>
            </a:r>
            <a:r>
              <a:rPr lang="pt-BR" sz="2000" b="1" dirty="0" smtClean="0">
                <a:latin typeface="+mn-lt"/>
              </a:rPr>
              <a:t>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        B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chuva de graça aqui, Esta chovendo sobre todos nos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              B                           A</a:t>
            </a:r>
            <a:br>
              <a:rPr lang="pt-BR" sz="2000" b="1" dirty="0">
                <a:solidFill>
                  <a:srgbClr val="002060"/>
                </a:solidFill>
                <a:latin typeface="+mn-lt"/>
              </a:rPr>
            </a:br>
            <a:r>
              <a:rPr lang="pt-BR" sz="2000" dirty="0">
                <a:latin typeface="+mn-lt"/>
              </a:rPr>
              <a:t>Há quem mais se entregar, mais se molhará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        B  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Há uma semente pra germinar, E muitos frutos a se produzir</a:t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B                                 A</a:t>
            </a: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>Na terra do coração, Derrama tua graça!</a:t>
            </a:r>
            <a:br>
              <a:rPr lang="pt-BR" sz="2000" dirty="0">
                <a:latin typeface="+mn-lt"/>
              </a:rPr>
            </a:br>
            <a:r>
              <a:rPr lang="pt-BR" sz="2000" dirty="0">
                <a:latin typeface="+mn-lt"/>
              </a:rPr>
              <a:t/>
            </a:r>
            <a:br>
              <a:rPr lang="pt-BR" sz="2000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E                                           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pedimos á ti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sz="20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       A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derrama em nós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002060"/>
                </a:solidFill>
                <a:latin typeface="+mn-lt"/>
              </a:rPr>
              <a:t>                    E                   B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Chuva de graça neste lugar</a:t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 A</a:t>
            </a:r>
            <a:r>
              <a:rPr lang="pt-BR" sz="2000" b="1" dirty="0">
                <a:latin typeface="+mn-lt"/>
              </a:rPr>
              <a:t/>
            </a:r>
            <a:br>
              <a:rPr lang="pt-BR" sz="2000" b="1" dirty="0">
                <a:latin typeface="+mn-lt"/>
              </a:rPr>
            </a:br>
            <a:r>
              <a:rPr lang="pt-BR" sz="2000" b="1" dirty="0">
                <a:latin typeface="+mn-lt"/>
              </a:rPr>
              <a:t>Derrama! </a:t>
            </a:r>
            <a:r>
              <a:rPr lang="pt-BR" sz="2000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2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83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Chuva de Graça Tom: E Intro: E  B  C#m  A  E                                  B             C#m                           A Há uma chuva de graça aqui, Esta chovendo sobre todos nos E                                        B                           A Há quem mais se entregar, mais se molhará E                                  B                  C#m                        A Há uma semente pra germinar, E muitos frutos a se produzir E                        B                                 A Na terra do coração, Derrama tua graça!  E                                           B Chuva de graça pedimos á ti                 C#m                           A Chuva de graça derrama em nós                     E                   B Chuva de graça neste lugar    A Derrama! (2x)   E                                  B             C#m                           A Há uma chuva de graça aqui, Esta chovendo sobre todos nos E                                        B                           A Há quem mais se entregar, mais se molhará E                                  B                  C#m                        A Há uma semente pra germinar, E muitos frutos a se produzir E                        B                                 A Na terra do coração, Derrama tua graça!  E                                           B Chuva de graça pedimos á ti                 C#m                           A Chuva de graça derrama em nós                     E                   B Chuva de graça neste lugar    A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 Intro: A  E  F#m D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  A                                  E             F#m                           D Há uma chuva de graça aqui, Esta chovendo sobre todos nos A                                      E                           D Há quem mais se entregar, mais se molhará A                                  E                  F#m                                D Há uma semente pra germinar, E muitos frutos a se produzir A                        E                                 D Na terra do coração, Derrama tua graça!  A                                           E Chuva de graça pedimos á ti                 F#m                           D Chuva de graça derrama em nos                     A                    E Chuva de graça neste lugar    D Derrama! (2x)</dc:title>
  <dc:creator>User</dc:creator>
  <cp:lastModifiedBy>User</cp:lastModifiedBy>
  <cp:revision>10</cp:revision>
  <dcterms:created xsi:type="dcterms:W3CDTF">2021-11-15T13:14:16Z</dcterms:created>
  <dcterms:modified xsi:type="dcterms:W3CDTF">2021-11-15T13:54:33Z</dcterms:modified>
</cp:coreProperties>
</file>