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m  G#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Cm   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G#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m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m                          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m   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G#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m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Cm                          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D#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D# Intro: D#  Bb  Cm  G#  D#                                  Bb             Cm                           G# Há uma chuva de graça aqui, Esta chovendo sobre todos nos D#                                      Bb                           G# Há quem mais se entregar, mais se molhará D#                                  Bb                  Cm                        G# Há uma semente pra germinar, E muitos frutos a se produzir D#                        Bb                                 G# Na terra do coração, Derrama tua graça!  D#                                           Bb Chuva de graça pedimos á ti                 Cm                           G# Chuva de graça derrama em nós                     D#                    Bb Chuva de graça neste lugar    G# Derrama! (2x)   D#                                  Bb             Cm                           G# Há uma chuva de graça aqui, Esta chovendo sobre todos nos D#                                      Bb                           G# Há quem mais se entregar, mais se molhará D#                                  Bb                  Cm                        G# Há uma semente pra germinar, E muitos frutos a se produzir D#                        Bb                                 G# Na terra do coração, Derrama tua graça!  D#                                           Bb Chuva de graça pedimos á ti                 Cm                           G# Chuva de graça derrama em nós                     D#                    Bb Chuva de graça neste lugar    G#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9</cp:revision>
  <dcterms:created xsi:type="dcterms:W3CDTF">2021-11-15T13:14:16Z</dcterms:created>
  <dcterms:modified xsi:type="dcterms:W3CDTF">2021-11-15T13:51:58Z</dcterms:modified>
</cp:coreProperties>
</file>