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18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26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95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60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36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71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37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42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62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43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35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08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 numCol="2">
            <a:noAutofit/>
          </a:bodyPr>
          <a:lstStyle/>
          <a:p>
            <a:r>
              <a:rPr lang="pt-BR" sz="2000" b="1" dirty="0" smtClean="0">
                <a:latin typeface="+mn-lt"/>
              </a:rPr>
              <a:t>Chuva de Graça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 smtClean="0">
                <a:latin typeface="+mn-lt"/>
              </a:rPr>
              <a:t>Tom: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B</a:t>
            </a: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 err="1" smtClean="0">
                <a:latin typeface="+mn-lt"/>
              </a:rPr>
              <a:t>Intro</a:t>
            </a:r>
            <a:r>
              <a:rPr lang="pt-BR" sz="2000" dirty="0" smtClean="0">
                <a:latin typeface="+mn-lt"/>
              </a:rPr>
              <a:t>: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B  F#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E</a:t>
            </a:r>
            <a:r>
              <a:rPr lang="pt-BR" sz="2000" b="1" dirty="0">
                <a:solidFill>
                  <a:srgbClr val="FF0000"/>
                </a:solidFill>
                <a:latin typeface="+mn-lt"/>
              </a:rPr>
              <a:t/>
            </a:r>
            <a:br>
              <a:rPr lang="pt-BR" sz="2000" b="1" dirty="0">
                <a:solidFill>
                  <a:srgbClr val="FF000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B                                  F#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   E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Há uma chuva de graça </a:t>
            </a:r>
            <a:r>
              <a:rPr lang="pt-BR" sz="2000" dirty="0" smtClean="0">
                <a:latin typeface="+mn-lt"/>
              </a:rPr>
              <a:t>aqui, </a:t>
            </a:r>
            <a:r>
              <a:rPr lang="pt-BR" sz="2000" dirty="0">
                <a:latin typeface="+mn-lt"/>
              </a:rPr>
              <a:t>Esta chovendo sobre todos </a:t>
            </a:r>
            <a:r>
              <a:rPr lang="pt-BR" sz="2000" dirty="0" smtClean="0">
                <a:latin typeface="+mn-lt"/>
              </a:rPr>
              <a:t>nos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B                                      F#                           E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Há quem mais se </a:t>
            </a:r>
            <a:r>
              <a:rPr lang="pt-BR" sz="2000" dirty="0" smtClean="0">
                <a:latin typeface="+mn-lt"/>
              </a:rPr>
              <a:t>entregar, </a:t>
            </a:r>
            <a:r>
              <a:rPr lang="pt-BR" sz="2000" dirty="0">
                <a:latin typeface="+mn-lt"/>
              </a:rPr>
              <a:t>mais se </a:t>
            </a:r>
            <a:r>
              <a:rPr lang="pt-BR" sz="2000" dirty="0" smtClean="0">
                <a:latin typeface="+mn-lt"/>
              </a:rPr>
              <a:t>molhará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B                                  F#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E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Há uma semente pra </a:t>
            </a:r>
            <a:r>
              <a:rPr lang="pt-BR" sz="2000" dirty="0" smtClean="0">
                <a:latin typeface="+mn-lt"/>
              </a:rPr>
              <a:t>germinar, </a:t>
            </a:r>
            <a:r>
              <a:rPr lang="pt-BR" sz="2000" dirty="0">
                <a:latin typeface="+mn-lt"/>
              </a:rPr>
              <a:t>E muitos frutos a se </a:t>
            </a:r>
            <a:r>
              <a:rPr lang="pt-BR" sz="2000" dirty="0" smtClean="0">
                <a:latin typeface="+mn-lt"/>
              </a:rPr>
              <a:t>produzir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B                        F#                                 E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Na terra do </a:t>
            </a:r>
            <a:r>
              <a:rPr lang="pt-BR" sz="2000" dirty="0" smtClean="0">
                <a:latin typeface="+mn-lt"/>
              </a:rPr>
              <a:t>coração, Derrama </a:t>
            </a:r>
            <a:r>
              <a:rPr lang="pt-BR" sz="2000" dirty="0">
                <a:latin typeface="+mn-lt"/>
              </a:rPr>
              <a:t>tua graça!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B                                           F#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pedimos á ti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FF0000"/>
                </a:solidFill>
                <a:latin typeface="+mn-lt"/>
              </a:rPr>
              <a:t>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   E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derrama em </a:t>
            </a:r>
            <a:r>
              <a:rPr lang="pt-BR" sz="2000" b="1" dirty="0" smtClean="0">
                <a:latin typeface="+mn-lt"/>
              </a:rPr>
              <a:t>nós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B                    F#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neste </a:t>
            </a:r>
            <a:r>
              <a:rPr lang="pt-BR" sz="2000" b="1" dirty="0" smtClean="0">
                <a:latin typeface="+mn-lt"/>
              </a:rPr>
              <a:t>lugar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Derrama</a:t>
            </a:r>
            <a:r>
              <a:rPr lang="pt-BR" sz="2000" b="1" dirty="0" smtClean="0">
                <a:latin typeface="+mn-lt"/>
              </a:rPr>
              <a:t>!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/>
              <a:t/>
            </a:r>
            <a:br>
              <a:rPr lang="pt-BR" sz="2000" dirty="0"/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B                                  F#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    E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Há uma chuva de graça aqui, Esta chovendo sobre todos nos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B                                      F#                           E</a:t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Há quem mais se entregar, mais se molhará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B                                  F#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 E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Há uma semente pra germinar, E muitos frutos a se produzir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B                        F#                                 E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Na terra do coração, Derrama tua graça!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B                                           F#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pedimos á ti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FF0000"/>
                </a:solidFill>
                <a:latin typeface="+mn-lt"/>
              </a:rPr>
              <a:t>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    E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derrama em nós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B                    F#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neste lugar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E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Derrama!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(2x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)</a:t>
            </a:r>
            <a:endParaRPr lang="pt-BR" sz="2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837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Chuva de Graça Tom: B Intro: B  F#  G#m E  B                                  F#             G#m                           E Há uma chuva de graça aqui, Esta chovendo sobre todos nos B                                      F#                           E Há quem mais se entregar, mais se molhará B                                  F#                  G#m                        E Há uma semente pra germinar, E muitos frutos a se produzir B                        F#                                 E Na terra do coração, Derrama tua graça!  B                                           F# Chuva de graça pedimos á ti                 G#m                           E Chuva de graça derrama em nós                     B                    F# Chuva de graça neste lugar    E Derrama! (2x)   B                                  F#             G#m                           E Há uma chuva de graça aqui, Esta chovendo sobre todos nos B                                      F#                           E Há quem mais se entregar, mais se molhará B                                  F#                  G#m                        E Há uma semente pra germinar, E muitos frutos a se produzir B                        F#                                 E Na terra do coração, Derrama tua graça!  B                                           F# Chuva de graça pedimos á ti                 G#m                           E Chuva de graça derrama em nós                     B                    F# Chuva de graça neste lugar    E Derrama!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Chuva de Graça  Intro: A  E  F#m D  A                                  E             F#m                           D Há uma chuva de graça aqui, Esta chovendo sobre todos nos A                                      E                           D Há quem mais se entregar, mais se molhará A                                  E                  F#m                                D Há uma semente pra germinar, E muitos frutos a se produzir A                        E                                 D Na terra do coração, Derrama tua graça!  A                                           E Chuva de graça pedimos á ti                 F#m                           D Chuva de graça derrama em nos                     A                    E Chuva de graça neste lugar    D Derrama! (2x)  A                                  E             F#m                           D Há uma chuva de graça aqui, Esta chovendo sobre todos nos A                                      E                           D Há quem mais se entregar, mais se molhará A                                  E                  F#m                                D Há uma semente pra germinar, E muitos frutos a se produzir A                        E                                 D Na terra do coração, Derrama tua graça!  A                                           E Chuva de graça pedimos á ti                 F#m                           D Chuva de graça derrama em nos                     A                    E Chuva de graça neste lugar    D Derrama! (2x)</dc:title>
  <dc:creator>User</dc:creator>
  <cp:lastModifiedBy>User</cp:lastModifiedBy>
  <cp:revision>5</cp:revision>
  <dcterms:created xsi:type="dcterms:W3CDTF">2021-11-15T13:14:16Z</dcterms:created>
  <dcterms:modified xsi:type="dcterms:W3CDTF">2021-11-15T13:19:54Z</dcterms:modified>
</cp:coreProperties>
</file>