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D#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C#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        D#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              D#                          C#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       D#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D#      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D#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     D#                          C#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D#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D#      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G#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C#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G# Intro: G#  D#  Fm  C#  G#                                  D#             Fm                           C# Há uma chuva de graça aqui, Esta chovendo sobre todos nos G#                                        D#                          C# Há quem mais se entregar, mais se molhará G#                                 D#                  Fm                        C# Há uma semente pra germinar, E muitos frutos a se produzir G#                        D#                                 C# Na terra do coração, Derrama tua graça!  G#                                           D# Chuva de graça pedimos á ti                 Fm                           C# Chuva de graça derrama em nós                     G#                   D# Chuva de graça neste lugar    C# Derrama! (2x)   G#                                  D#             Fm                           C# Há uma chuva de graça aqui, Esta chovendo sobre todos nos G#                                        D#                          C# Há quem mais se entregar, mais se molhará G#                                 D#                  Fm                        C# Há uma semente pra germinar, E muitos frutos a se produzir G#                        D#                                 C# Na terra do coração, Derrama tua graça!  G#                                           D# Chuva de graça pedimos á ti                 Fm                           C# Chuva de graça derrama em nós                     G#                   D# Chuva de graça neste lugar    C#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14</cp:revision>
  <dcterms:created xsi:type="dcterms:W3CDTF">2021-11-15T13:14:16Z</dcterms:created>
  <dcterms:modified xsi:type="dcterms:W3CDTF">2021-11-15T14:02:13Z</dcterms:modified>
</cp:coreProperties>
</file>