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r>
              <a:rPr lang="pt-BR" sz="7200" b="1" dirty="0">
                <a:latin typeface="+mn-lt"/>
              </a:rPr>
              <a:t>Como és Lindo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C#                    G#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Que bom, Senhor, ir ao teu encontro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latin typeface="+mn-lt"/>
              </a:rPr>
              <a:t>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F#                    G#              C#               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Poder chegar e adentrar à tua casa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F#                 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Sentar-me contigo e partilhar da mesma </a:t>
            </a:r>
            <a:r>
              <a:rPr lang="pt-BR" sz="4800" dirty="0" smtClean="0">
                <a:latin typeface="+mn-lt"/>
              </a:rPr>
              <a:t>mesa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1511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G#                      C#          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G#                      C#          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178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C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                   G#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Ó meu Senhor, sei que não sou nada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G#                          C#               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Sem merecer, fizeste em mim Tua morada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F#                 G#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Mas ao receber-te, perfeita comunhão se cria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463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G#                      C#        G#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C#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G#                      C#        G#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8449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Como és Lindo Tom: C#</vt:lpstr>
      <vt:lpstr>           C#                    G#                  Bbm Que bom, Senhor, ir ao teu encontro       F#                    G#              C#               G# Poder chegar e adentrar à tua casa         Bbm          Fm       F#                 G# Sentar-me contigo e partilhar da mesma mesa</vt:lpstr>
      <vt:lpstr>C#     Fm     Bbm   Fm Te olhar,     te Tocar     F#                    G#                      C#          G# E te dizer: meu Deus, como és lindo! C#     Fm     Bbm   Fm Te olhar,     te Tocar     F#                    G#                      C#          G# E te dizer: meu Deus, como és lindo!</vt:lpstr>
      <vt:lpstr>     C#                   G#                         Bbm Ó meu Senhor, sei que não sou nada          F#             G#                          C#               G# Sem merecer, fizeste em mim Tua morada        Bbm         Fm             F#                 G# Mas ao receber-te, perfeita comunhão se cria</vt:lpstr>
      <vt:lpstr>C#        Fm    Bbm    Fm Sou em Ti,   és em mim           F#                      G#                      C#        G# Minh'alma diz: meu Deus, como és lindo! C#        Fm    Bbm    Fm Sou em Ti,   és em mim           F#                      G#                      C#        G# Minh'alma diz: meu Deus, como és lindo!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14</cp:revision>
  <dcterms:created xsi:type="dcterms:W3CDTF">2022-01-25T01:19:34Z</dcterms:created>
  <dcterms:modified xsi:type="dcterms:W3CDTF">2022-01-25T11:30:52Z</dcterms:modified>
</cp:coreProperties>
</file>