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r>
              <a:rPr lang="pt-BR" sz="7200" b="1" dirty="0">
                <a:latin typeface="+mn-lt"/>
              </a:rPr>
              <a:t>Como és Lindo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                    G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Que bom, Senhor, ir ao teu encontro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latin typeface="+mn-lt"/>
              </a:rPr>
              <a:t>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                     G                C               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Poder chegar e adentrar à tua casa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Em           F                 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Sentar-me contigo e partilhar da mesma </a:t>
            </a:r>
            <a:r>
              <a:rPr lang="pt-BR" sz="4800" dirty="0" smtClean="0">
                <a:latin typeface="+mn-lt"/>
              </a:rPr>
              <a:t>mesa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84892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C     Em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Em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G                        C          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Em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Em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G                        C          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30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G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Ó meu Senhor, sei que não sou nada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G                             C                  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Sem merecer, fizeste em mim Tua morada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Em              F                   G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Mas ao receber-te, perfeita comunhão se cria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02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Em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Em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G                         C        G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Em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Em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G                         C        G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0491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Como és Lindo Tom: C</vt:lpstr>
      <vt:lpstr>           C                    G                  Am Que bom, Senhor, ir ao teu encontro       F                     G                C               G Poder chegar e adentrar à tua casa         Am          Em           F                 G Sentar-me contigo e partilhar da mesma mesa</vt:lpstr>
      <vt:lpstr>C     Em     Am   Em Te olhar,     te Tocar     F                       G                        C          G E te dizer: meu Deus, como és lindo! C     Em     Am   Em Te olhar,     te Tocar     F                       G                        C          G E te dizer: meu Deus, como és lindo!</vt:lpstr>
      <vt:lpstr> C                     G                         Am Ó meu Senhor, sei que não sou nada           F              G                             C                  G Sem merecer, fizeste em mim Tua morada        Am         Em              F                   G Mas ao receber-te, perfeita comunhão se cria</vt:lpstr>
      <vt:lpstr>C          Em     Am    Em Sou em Ti,   és em mim             F                       G                         C        G Minh'alma diz: meu Deus, como és lindo! C          Em     Am    Em Sou em Ti,   és em mim             F                       G                         C        G Minh'alma diz: meu Deus, como és lindo!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13</cp:revision>
  <dcterms:created xsi:type="dcterms:W3CDTF">2022-01-25T01:19:34Z</dcterms:created>
  <dcterms:modified xsi:type="dcterms:W3CDTF">2022-01-25T11:32:11Z</dcterms:modified>
</cp:coreProperties>
</file>