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F#                     C#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  C#               F#           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B              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1052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F#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C#                      F#      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    C#                      F#          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64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F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   C#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C#                         F#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B                   C#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r>
              <a:rPr lang="pt-BR" sz="4800" dirty="0" smtClean="0">
                <a:latin typeface="+mn-lt"/>
              </a:rPr>
              <a:t>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4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C#                          F#        C#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              C#                          F#        C#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18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F#</vt:lpstr>
      <vt:lpstr>           F#                     C#                  D#m Que bom, Senhor, ir ao teu encontro       B                     C#               F#               C# Poder chegar e adentrar à tua casa          D#m          Bbm              B                  C# Sentar-me contigo e partilhar da mesma mesa</vt:lpstr>
      <vt:lpstr>F#   Bbm     D#m   Bbm Te olhar,     te Tocar   B                         C#                      F#          C# E te dizer: meu Deus, como és lindo! F#     Bbm      D#m   Bbm Te olhar,     te Tocar   B                         C#                      F#          C# E te dizer: meu Deus, como és lindo!</vt:lpstr>
      <vt:lpstr>  F#                     C#                         D#m Ó meu Senhor, sei que não sou nada           B                C#                         F#                C# Sem merecer, fizeste em mim Tua morada        D#m           Bbm           B                   C# Mas ao receber-te, perfeita comunhão se cria!</vt:lpstr>
      <vt:lpstr>F#       Bbm    D#m    Bbm Sou em Ti,   és em mim             B                     C#                          F#        C#   Minh'alma diz: meu Deus, como és lindo! F#       Bbm    D#m    Bbm Sou em Ti,   és em mim             B                     C#                          F#        C#  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7</cp:revision>
  <dcterms:created xsi:type="dcterms:W3CDTF">2022-01-25T01:19:34Z</dcterms:created>
  <dcterms:modified xsi:type="dcterms:W3CDTF">2022-01-25T11:34:18Z</dcterms:modified>
</cp:coreProperties>
</file>