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r>
              <a:rPr lang="pt-BR" sz="7200" b="1" dirty="0">
                <a:latin typeface="+mn-lt"/>
              </a:rPr>
              <a:t>Como és Lindo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D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              A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Que bom, Senhor, ir ao teu encontro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     A                D               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Poder chegar e adentrar à tua casa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G                  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Sentar-me contigo e partilhar da mesma </a:t>
            </a:r>
            <a:r>
              <a:rPr lang="pt-BR" sz="4800" dirty="0" smtClean="0">
                <a:latin typeface="+mn-lt"/>
              </a:rPr>
              <a:t>mesa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31655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D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        A                       D          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D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        A                       D          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endParaRPr lang="pt-BR" sz="9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697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D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A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Ó meu Senhor, sei que não sou nada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A                          D                  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Sem merecer, fizeste em mim Tua morada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G                   A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Mas ao receber-te, perfeita comunhão se cria</a:t>
            </a:r>
            <a:endParaRPr lang="pt-BR" sz="9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885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       A                        D        A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Sou em Ti,  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G                      A                         D       A     D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endParaRPr lang="pt-BR" sz="9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9899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Como és Lindo Tom: D</vt:lpstr>
      <vt:lpstr>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</vt:lpstr>
      <vt:lpstr>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</vt:lpstr>
      <vt:lpstr>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</vt:lpstr>
      <vt:lpstr>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2</cp:revision>
  <dcterms:created xsi:type="dcterms:W3CDTF">2022-01-25T01:19:34Z</dcterms:created>
  <dcterms:modified xsi:type="dcterms:W3CDTF">2022-01-25T11:41:46Z</dcterms:modified>
</cp:coreProperties>
</file>