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r>
              <a:rPr lang="pt-BR" sz="7200" b="1" dirty="0">
                <a:latin typeface="+mn-lt"/>
              </a:rPr>
              <a:t>Como és Lindo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               D#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Que bom, Senhor, ir ao teu encontro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latin typeface="+mn-lt"/>
              </a:rPr>
              <a:t>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C#                    D#             G#           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Poder chegar e adentrar à tua casa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Cm              C#              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Sentar-me contigo e partilhar da mesma </a:t>
            </a:r>
            <a:r>
              <a:rPr lang="pt-BR" sz="4800" dirty="0" smtClean="0">
                <a:latin typeface="+mn-lt"/>
              </a:rPr>
              <a:t>mesa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86971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G#   Cm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Cm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         D#                      G#      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G#   Cm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Cm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         D#                      G#      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64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G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                  D#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Ó meu Senhor, sei que não sou nada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D#                     G#              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Sem merecer, fizeste em mim Tua morada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Cm           C#                   D#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Mas ao receber-te, perfeita comunhão se cria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061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Cm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Cm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    D#                         G#        D#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Cm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Cm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         D#                         G#        D#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026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Como és Lindo Tom: G#</vt:lpstr>
      <vt:lpstr>           G#                     D#                  Fm Que bom, Senhor, ir ao teu encontro       C#                    D#             G#               D# Poder chegar e adentrar à tua casa          Fm          Cm              C#                  D# Sentar-me contigo e partilhar da mesma mesa</vt:lpstr>
      <vt:lpstr>G#   Cm     Fm   Cm Te olhar,     te Tocar   C#                       D#                      G#          D# E te dizer: meu Deus, como és lindo! G#   Cm     Fm   Cm Te olhar,     te Tocar   C#                       D#                      G#          D# E te dizer: meu Deus, como és lindo!</vt:lpstr>
      <vt:lpstr>     G#                  D#                         Fm Ó meu Senhor, sei que não sou nada           C#              D#                     G#                  D# Sem merecer, fizeste em mim Tua morada        Fm           Cm           C#                   D# Mas ao receber-te, perfeita comunhão se cria</vt:lpstr>
      <vt:lpstr>G#       Cm    Fm    Cm Sou em Ti,   és em mim             C#                  D#                         G#        D# Minh'alma diz: meu Deus, como és lindo! G#       Cm    Fm    Cm Sou em Ti,   és em mim             C#                  D#                         G#        D# Minh'alma diz: meu Deus, como és lindo!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9</cp:revision>
  <dcterms:created xsi:type="dcterms:W3CDTF">2022-01-25T01:19:34Z</dcterms:created>
  <dcterms:modified xsi:type="dcterms:W3CDTF">2022-01-25T11:45:53Z</dcterms:modified>
</cp:coreProperties>
</file>