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r>
              <a:rPr lang="pt-BR" sz="7200" b="1" dirty="0">
                <a:latin typeface="+mn-lt"/>
              </a:rPr>
              <a:t>Como és Lindo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Tom: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G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412683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                     D                  Em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Que bom, Senhor, ir ao teu encontro</a:t>
            </a:r>
            <a:br>
              <a:rPr lang="pt-BR" sz="4800" dirty="0">
                <a:latin typeface="+mn-lt"/>
              </a:rPr>
            </a:br>
            <a:r>
              <a:rPr lang="pt-BR" sz="4800" b="1" dirty="0" smtClean="0">
                <a:latin typeface="+mn-lt"/>
              </a:rPr>
              <a:t>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                     D               G               D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Poder chegar e adentrar à tua casa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Em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C                  D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Sentar-me contigo e partilhar da mesma </a:t>
            </a:r>
            <a:r>
              <a:rPr lang="pt-BR" sz="4800" dirty="0" smtClean="0">
                <a:latin typeface="+mn-lt"/>
              </a:rPr>
              <a:t>mesa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94201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G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Em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 olhar,     te Tocar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                         D                      G          D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te dizer: meu Deus, como és lindo!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G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Em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 olhar,     te Tocar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                         D                      G          D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te dizer: meu Deus, como és lindo!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805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G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D                         Em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Ó meu Senhor, sei que não sou nada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                D                         G                  D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Sem merecer, fizeste em mim Tua morada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Em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C                   D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Mas ao receber-te, perfeita comunhão se cria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028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/>
            <a:r>
              <a:rPr lang="pt-BR" sz="4800" b="1" dirty="0">
                <a:solidFill>
                  <a:srgbClr val="002060"/>
                </a:solidFill>
                <a:latin typeface="+mn-lt"/>
              </a:rPr>
              <a:t>G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Em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Sou em Ti,   és em mim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                     D                          G        D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 err="1">
                <a:latin typeface="+mn-lt"/>
              </a:rPr>
              <a:t>Minh'alma</a:t>
            </a:r>
            <a:r>
              <a:rPr lang="pt-BR" sz="4800" dirty="0">
                <a:latin typeface="+mn-lt"/>
              </a:rPr>
              <a:t> diz: meu Deus, como és lindo!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G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Em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Sou em Ti,   és em mim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C                     D                          G        D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 err="1">
                <a:latin typeface="+mn-lt"/>
              </a:rPr>
              <a:t>Minh'alma</a:t>
            </a:r>
            <a:r>
              <a:rPr lang="pt-BR" sz="4800" dirty="0">
                <a:latin typeface="+mn-lt"/>
              </a:rPr>
              <a:t> diz: meu Deus, como és lindo!</a:t>
            </a:r>
            <a:endParaRPr lang="pt-BR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5278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Como és Lindo Tom: G</vt:lpstr>
      <vt:lpstr>           G                     D                  Em Que bom, Senhor, ir ao teu encontro       C                     D               G               D Poder chegar e adentrar à tua casa          Em          Bm              C                  D Sentar-me contigo e partilhar da mesma mesa</vt:lpstr>
      <vt:lpstr>G   Bm     Em   Bm Te olhar,     te Tocar   C                         D                      G          D E te dizer: meu Deus, como és lindo! G   Bm     Em   Bm Te olhar,     te Tocar   C                         D                      G          D E te dizer: meu Deus, como és lindo!</vt:lpstr>
      <vt:lpstr>     G                     D                         Em Ó meu Senhor, sei que não sou nada           C                D                         G                  D Sem merecer, fizeste em mim Tua morada        Em           Bm           C                   D Mas ao receber-te, perfeita comunhão se cria</vt:lpstr>
      <vt:lpstr>G       Bm    Em    Bm Sou em Ti,   és em mim             C                     D                          G        D Minh'alma diz: meu Deus, como és lindo! G       Bm    Em    Bm Sou em Ti,   és em mim             C                     D                          G        D Minh'alma diz: meu Deus, como és lindo!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és Lindo Tom: D                D                     A                  Bm Que bom, Senhor, ir ao teu encontro       G                      A                D               A Poder chegar e adentrar à tua casa          Bm          F#m              G                  A Sentar-me contigo e partilhar da mesma mesa   D    F#m      Bm   F#m Te olhar,     te Tocar   G                         A                       D          A E te dizer: meu Deus, como és lindo! D    F#m      Bm   F#m Te olhar,     te Tocar   G                         A                       D          A E te dizer: meu Deus, como és lindo!           D                     A                         Bm Ó meu Senhor, sei que não sou nada           G                 A                          D                  A Sem merecer, fizeste em mim Tua morada        Bm           F#m           G                   A Mas ao receber-te, perfeita comunhão se cria   D       F#m    Bm    F#m Sou em Ti,   és em mim             G                        A                        D        A   Minh'alma diz: meu Deus, como és lindo! D        F#m    Bm    F#m Sou em Ti,     és em mim               G                      A                         D       A     D Minh'alma diz: meu Deus, como és lindo!   </dc:title>
  <dc:creator>User</dc:creator>
  <cp:lastModifiedBy>User</cp:lastModifiedBy>
  <cp:revision>8</cp:revision>
  <dcterms:created xsi:type="dcterms:W3CDTF">2022-01-25T01:19:34Z</dcterms:created>
  <dcterms:modified xsi:type="dcterms:W3CDTF">2022-01-25T11:49:27Z</dcterms:modified>
</cp:coreProperties>
</file>