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2700" b="1" dirty="0">
                <a:latin typeface="+mn-lt"/>
              </a:rPr>
              <a:t>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Tom: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   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C#                    G#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Que bom, Senhor, ir ao teu encontro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latin typeface="+mn-lt"/>
              </a:rPr>
              <a:t>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                    G#              C#               G#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Poder chegar e adentrar à tua casa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F#                 G#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Sentar-me contigo e partilhar da mesma mesa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C#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</a:t>
            </a:r>
            <a:r>
              <a:rPr lang="pt-BR" sz="2700" b="1" dirty="0" smtClean="0">
                <a:latin typeface="+mn-lt"/>
              </a:rPr>
              <a:t>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                    G#                      C#          G#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C#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F#                    G#                      C#          G#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C#                   G#       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Ó meu Senhor, sei que não sou nada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             G#                          C#               G#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 smtClean="0">
                <a:latin typeface="+mn-lt"/>
              </a:rPr>
              <a:t>Sem </a:t>
            </a:r>
            <a:r>
              <a:rPr lang="pt-BR" sz="2700" dirty="0">
                <a:latin typeface="+mn-lt"/>
              </a:rPr>
              <a:t>merecer, fizeste em mim Tua morada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F#                 G#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Mas ao receber-te, perfeita comunhão se cria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C#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F#                      G#                      C#        G#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700" dirty="0" err="1" smtClean="0">
                <a:latin typeface="+mn-lt"/>
              </a:rPr>
              <a:t>Minh'alma</a:t>
            </a:r>
            <a:r>
              <a:rPr lang="pt-BR" sz="2700" dirty="0" smtClean="0">
                <a:latin typeface="+mn-lt"/>
              </a:rPr>
              <a:t> </a:t>
            </a:r>
            <a:r>
              <a:rPr lang="pt-BR" sz="2700" dirty="0">
                <a:latin typeface="+mn-lt"/>
              </a:rPr>
              <a:t>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C# 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Bbm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F#                      G#                      C#        G#</a:t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és Lindo Tom: C#                C#                    G#                  Bbm Que bom, Senhor, ir ao teu encontro       F#                    G#              C#               G# Poder chegar e adentrar à tua casa         Bbm          Fm       F#                 G# Sentar-me contigo e partilhar da mesma mesa   C#     Fm     Bbm   Fm Te olhar,     te Tocar     F#                    G#                      C#          G# E te dizer: meu Deus, como és lindo! C#     Fm     Bbm   Fm Te olhar,     te Tocar     F#                    G#                      C#          G# E te dizer: meu Deus, como és lindo!           C#                   G#                         Bbm Ó meu Senhor, sei que não sou nada          F#             G#                          C#               G# Sem merecer, fizeste em mim Tua morada        Bbm         Fm             F#                 G# Mas ao receber-te, perfeita comunhão se cria   C#        Fm    Bbm    Fm Sou em Ti,   és em mim           F#                      G#                      C#        G# Minh'alma diz: meu Deus, como és lindo! C#        Fm    Bbm    Fm Sou em Ti,   és em mim           F#                      G#                      C#        G# Minh'alma diz: meu Deus, como és lindo!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13</cp:revision>
  <dcterms:created xsi:type="dcterms:W3CDTF">2022-01-25T01:19:34Z</dcterms:created>
  <dcterms:modified xsi:type="dcterms:W3CDTF">2022-01-25T11:28:24Z</dcterms:modified>
</cp:coreProperties>
</file>