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/>
            <a:r>
              <a:rPr lang="pt-BR" sz="2700" b="1" dirty="0">
                <a:latin typeface="+mn-lt"/>
              </a:rPr>
              <a:t>Como és Lindo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Tom: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   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      G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Que bom, Senhor, ir ao teu encontro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latin typeface="+mn-lt"/>
              </a:rPr>
              <a:t>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                     G                C               G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Poder chegar e adentrar à tua casa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Em           F                 G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Sentar-me contigo e partilhar da mesma mesa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C     Em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Em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</a:t>
            </a:r>
            <a:r>
              <a:rPr lang="pt-BR" sz="2700" b="1" dirty="0" smtClean="0">
                <a:latin typeface="+mn-lt"/>
              </a:rPr>
              <a:t>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                       G                        C          G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C     Em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Em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F                       G                        C          G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C                     G       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Ó meu Senhor, sei que não sou nada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              G                             C                  G</a:t>
            </a: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 smtClean="0">
                <a:latin typeface="+mn-lt"/>
              </a:rPr>
              <a:t>Sem </a:t>
            </a:r>
            <a:r>
              <a:rPr lang="pt-BR" sz="2700" dirty="0">
                <a:latin typeface="+mn-lt"/>
              </a:rPr>
              <a:t>merecer, fizeste em mim Tua morada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Em              F                   G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Mas ao receber-te, perfeita comunhão se cria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C          Em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Em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                       G                         C        G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700" dirty="0" err="1" smtClean="0">
                <a:latin typeface="+mn-lt"/>
              </a:rPr>
              <a:t>Minh'alma</a:t>
            </a:r>
            <a:r>
              <a:rPr lang="pt-BR" sz="2700" dirty="0" smtClean="0">
                <a:latin typeface="+mn-lt"/>
              </a:rPr>
              <a:t> </a:t>
            </a:r>
            <a:r>
              <a:rPr lang="pt-BR" sz="2700" dirty="0">
                <a:latin typeface="+mn-lt"/>
              </a:rPr>
              <a:t>diz: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C          Em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Em</a:t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F                       G                         C        G</a:t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 err="1">
                <a:latin typeface="+mn-lt"/>
              </a:rPr>
              <a:t>Minh'alma</a:t>
            </a:r>
            <a:r>
              <a:rPr lang="pt-BR" sz="2700" dirty="0">
                <a:latin typeface="+mn-lt"/>
              </a:rPr>
              <a:t> diz: meu Deus, como és lindo!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Como és Lindo Tom: C                C                    G                  Am Que bom, Senhor, ir ao teu encontro       F                     G                C               G Poder chegar e adentrar à tua casa         Am          Em           F                 G Sentar-me contigo e partilhar da mesma mesa   C     Em     Am   Em Te olhar,     te Tocar     F                       G                        C          G E te dizer: meu Deus, como és lindo! C     Em     Am   Em Te olhar,     te Tocar     F                       G                        C          G E te dizer: meu Deus, como és lindo!           C                     G                         Am Ó meu Senhor, sei que não sou nada           F              G                             C                  G Sem merecer, fizeste em mim Tua morada        Am         Em              F                   G Mas ao receber-te, perfeita comunhão se cria   C          Em     Am    Em Sou em Ti,   és em mim             F                       G                         C        G Minh'alma diz: meu Deus, como és lindo! C          Em     Am    Em Sou em Ti,   és em mim             F                       G                         C        G Minh'alma diz: meu Deus, como és lindo! 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12</cp:revision>
  <dcterms:created xsi:type="dcterms:W3CDTF">2022-01-25T01:19:34Z</dcterms:created>
  <dcterms:modified xsi:type="dcterms:W3CDTF">2022-01-25T11:25:44Z</dcterms:modified>
</cp:coreProperties>
</file>