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2700" b="1" dirty="0">
                <a:latin typeface="+mn-lt"/>
              </a:rPr>
              <a:t>Como és Lindo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Tom: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   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F#                     C#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Que bom, Senhor, ir ao teu encontro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latin typeface="+mn-lt"/>
              </a:rPr>
              <a:t>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B                     C#               F#               C#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Poder chegar e adentrar à tua casa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B                  C#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Sentar-me contigo e partilhar da mesma mesa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F#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B                         C#                      F#          C#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F#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B                         C#                      F#          C#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F#                     C#       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Ó meu Senhor, sei que não sou nada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B                C#                         F#                  C#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Sem merecer, fizeste em mim Tua morada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B                   C#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Mas ao receber-te, perfeita comunhão se cria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F#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B                     C#                          F#        C#  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F#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B                     C#                          F#        C#  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Como és Lindo Tom: F#                F#                     C#                  D#m Que bom, Senhor, ir ao teu encontro       B                     C#               F#               C# Poder chegar e adentrar à tua casa          D#m          Bbm              B                  C# Sentar-me contigo e partilhar da mesma mesa   F#   Bbm     D#m   Bbm Te olhar,     te Tocar   B                         C#                      F#          C# E te dizer: meu Deus, como és lindo! F#     Bbm      D#m   Bbm Te olhar,     te Tocar   B                         C#                      F#          C# E te dizer: meu Deus, como és lindo!           F#                     C#                         D#m Ó meu Senhor, sei que não sou nada           B                C#                         F#                  C# Sem merecer, fizeste em mim Tua morada        D#m           Bbm           B                   C# Mas ao receber-te, perfeita comunhão se cria   F#       Bbm    D#m    Bbm Sou em Ti,   és em mim             B                     C#                          F#        C#   Minh'alma diz: meu Deus, como és lindo! F#       Bbm    D#m    Bbm Sou em Ti,   és em mim             B                     C#                          F#        C#   Minh'alma diz: meu Deus, como és lindo! 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6</cp:revision>
  <dcterms:created xsi:type="dcterms:W3CDTF">2022-01-25T01:19:34Z</dcterms:created>
  <dcterms:modified xsi:type="dcterms:W3CDTF">2022-01-25T01:38:27Z</dcterms:modified>
</cp:coreProperties>
</file>