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24/01/2022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362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24/01/2022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371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24/01/2022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705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24/01/2022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2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24/01/2022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94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24/01/2022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556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24/01/2022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7190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24/01/2022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3715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24/01/2022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5868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24/01/2022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707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24/01/2022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414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3D782-6570-4BA2-B2FE-68476E8DEA96}" type="datetimeFigureOut">
              <a:rPr lang="pt-BR" smtClean="0"/>
              <a:t>24/01/2022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86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rmAutofit fontScale="90000"/>
          </a:bodyPr>
          <a:lstStyle/>
          <a:p>
            <a:pPr algn="l"/>
            <a:r>
              <a:rPr lang="pt-BR" sz="2700" b="1" dirty="0">
                <a:latin typeface="+mn-lt"/>
              </a:rPr>
              <a:t>Como és Lindo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Tom: 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F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   </a:t>
            </a:r>
            <a:br>
              <a:rPr lang="pt-BR" sz="2700" dirty="0">
                <a:latin typeface="+mn-lt"/>
              </a:rPr>
            </a:br>
            <a:r>
              <a:rPr lang="pt-BR" sz="2700" b="1" dirty="0">
                <a:latin typeface="+mn-lt"/>
              </a:rPr>
              <a:t>           </a:t>
            </a:r>
            <a:r>
              <a:rPr lang="pt-BR" sz="2700" b="1" dirty="0" err="1" smtClean="0">
                <a:solidFill>
                  <a:srgbClr val="002060"/>
                </a:solidFill>
                <a:latin typeface="+mn-lt"/>
              </a:rPr>
              <a:t>F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                     C                  Dm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Que bom, Senhor, ir ao teu encontro</a:t>
            </a:r>
            <a:br>
              <a:rPr lang="pt-BR" sz="2700" dirty="0">
                <a:latin typeface="+mn-lt"/>
              </a:rPr>
            </a:br>
            <a:r>
              <a:rPr lang="pt-BR" sz="2700" b="1" dirty="0" smtClean="0">
                <a:latin typeface="+mn-lt"/>
              </a:rPr>
              <a:t>      </a:t>
            </a:r>
            <a:r>
              <a:rPr lang="pt-BR" sz="27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                     C               F               C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Poder chegar e adentrar à tua casa</a:t>
            </a:r>
            <a:br>
              <a:rPr lang="pt-BR" sz="2700" dirty="0">
                <a:latin typeface="+mn-lt"/>
              </a:rPr>
            </a:br>
            <a:r>
              <a:rPr lang="pt-BR" sz="2700" b="1" dirty="0">
                <a:latin typeface="+mn-lt"/>
              </a:rPr>
              <a:t>         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Dm          </a:t>
            </a:r>
            <a:r>
              <a:rPr lang="pt-BR" sz="2700" b="1" dirty="0" err="1" smtClean="0">
                <a:solidFill>
                  <a:srgbClr val="002060"/>
                </a:solidFill>
                <a:latin typeface="+mn-lt"/>
              </a:rPr>
              <a:t>Am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              </a:t>
            </a:r>
            <a:r>
              <a:rPr lang="pt-BR" sz="27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                  C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Sentar-me contigo e partilhar da mesma mesa</a:t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 </a:t>
            </a:r>
            <a:br>
              <a:rPr lang="pt-BR" sz="2700" dirty="0">
                <a:latin typeface="+mn-lt"/>
              </a:rPr>
            </a:b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F     </a:t>
            </a:r>
            <a:r>
              <a:rPr lang="pt-BR" sz="2700" b="1" dirty="0" err="1" smtClean="0">
                <a:solidFill>
                  <a:srgbClr val="002060"/>
                </a:solidFill>
                <a:latin typeface="+mn-lt"/>
              </a:rPr>
              <a:t>Am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      Dm   </a:t>
            </a:r>
            <a:r>
              <a:rPr lang="pt-BR" sz="2700" b="1" dirty="0" err="1" smtClean="0">
                <a:solidFill>
                  <a:srgbClr val="002060"/>
                </a:solidFill>
                <a:latin typeface="+mn-lt"/>
              </a:rPr>
              <a:t>Am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Te olhar,     te Tocar</a:t>
            </a:r>
            <a:br>
              <a:rPr lang="pt-BR" sz="2700" dirty="0">
                <a:latin typeface="+mn-lt"/>
              </a:rPr>
            </a:br>
            <a:r>
              <a:rPr lang="pt-BR" sz="2700" b="1" dirty="0">
                <a:latin typeface="+mn-lt"/>
              </a:rPr>
              <a:t>  </a:t>
            </a:r>
            <a:r>
              <a:rPr lang="pt-BR" sz="27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                         C                      F          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C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E te dizer: meu Deus, como és lindo!</a:t>
            </a:r>
            <a:br>
              <a:rPr lang="pt-BR" sz="2700" dirty="0">
                <a:latin typeface="+mn-lt"/>
              </a:rPr>
            </a:br>
            <a:r>
              <a:rPr lang="pt-BR" sz="2700" b="1" dirty="0">
                <a:solidFill>
                  <a:srgbClr val="002060"/>
                </a:solidFill>
                <a:latin typeface="+mn-lt"/>
              </a:rPr>
              <a:t>F     </a:t>
            </a:r>
            <a:r>
              <a:rPr lang="pt-BR" sz="2700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sz="2700" b="1" dirty="0">
                <a:solidFill>
                  <a:srgbClr val="002060"/>
                </a:solidFill>
                <a:latin typeface="+mn-lt"/>
              </a:rPr>
              <a:t>      Dm   </a:t>
            </a:r>
            <a:r>
              <a:rPr lang="pt-BR" sz="2700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Te olhar,     te Tocar</a:t>
            </a:r>
            <a:br>
              <a:rPr lang="pt-BR" sz="2700" dirty="0">
                <a:latin typeface="+mn-lt"/>
              </a:rPr>
            </a:br>
            <a:r>
              <a:rPr lang="pt-BR" sz="2700" b="1" dirty="0">
                <a:latin typeface="+mn-lt"/>
              </a:rPr>
              <a:t>  </a:t>
            </a:r>
            <a:r>
              <a:rPr lang="pt-BR" sz="27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700" b="1" dirty="0">
                <a:solidFill>
                  <a:srgbClr val="002060"/>
                </a:solidFill>
                <a:latin typeface="+mn-lt"/>
              </a:rPr>
              <a:t>                         C                      </a:t>
            </a:r>
            <a:r>
              <a:rPr lang="pt-BR" sz="2700" b="1">
                <a:solidFill>
                  <a:srgbClr val="002060"/>
                </a:solidFill>
                <a:latin typeface="+mn-lt"/>
              </a:rPr>
              <a:t>F          </a:t>
            </a:r>
            <a:r>
              <a:rPr lang="pt-BR" sz="2700" b="1" smtClean="0">
                <a:solidFill>
                  <a:srgbClr val="002060"/>
                </a:solidFill>
                <a:latin typeface="+mn-lt"/>
              </a:rPr>
              <a:t>C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E te dizer: meu Deus, como és lindo!</a:t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 </a:t>
            </a:r>
            <a:r>
              <a:rPr lang="pt-BR" sz="2700" dirty="0" smtClean="0">
                <a:latin typeface="+mn-lt"/>
              </a:rPr>
              <a:t/>
            </a:r>
            <a:br>
              <a:rPr lang="pt-BR" sz="2700" dirty="0" smtClean="0">
                <a:latin typeface="+mn-lt"/>
              </a:rPr>
            </a:b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 smtClean="0">
                <a:latin typeface="+mn-lt"/>
              </a:rPr>
              <a:t/>
            </a:r>
            <a:br>
              <a:rPr lang="pt-BR" sz="2700" dirty="0" smtClean="0">
                <a:latin typeface="+mn-lt"/>
              </a:rPr>
            </a:b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b="1" dirty="0">
                <a:solidFill>
                  <a:srgbClr val="002060"/>
                </a:solidFill>
                <a:latin typeface="+mn-lt"/>
              </a:rPr>
              <a:t>     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F                     C                         Dm</a:t>
            </a:r>
            <a:r>
              <a:rPr lang="pt-BR" sz="27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700" b="1" dirty="0">
                <a:solidFill>
                  <a:srgbClr val="002060"/>
                </a:solidFill>
                <a:latin typeface="+mn-lt"/>
              </a:rPr>
            </a:br>
            <a:r>
              <a:rPr lang="pt-BR" sz="2700" dirty="0">
                <a:latin typeface="+mn-lt"/>
              </a:rPr>
              <a:t>Ó meu Senhor, sei que não sou nada</a:t>
            </a:r>
            <a:br>
              <a:rPr lang="pt-BR" sz="2700" dirty="0">
                <a:latin typeface="+mn-lt"/>
              </a:rPr>
            </a:br>
            <a:r>
              <a:rPr lang="pt-BR" sz="2700" b="1" dirty="0">
                <a:latin typeface="+mn-lt"/>
              </a:rPr>
              <a:t>          </a:t>
            </a:r>
            <a:r>
              <a:rPr lang="pt-BR" sz="27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                C                         F                  </a:t>
            </a:r>
            <a:r>
              <a:rPr lang="pt-BR" sz="2700" b="1" dirty="0">
                <a:solidFill>
                  <a:srgbClr val="002060"/>
                </a:solidFill>
                <a:latin typeface="+mn-lt"/>
              </a:rPr>
              <a:t>C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Sem merecer, fizeste em mim Tua morada</a:t>
            </a:r>
            <a:br>
              <a:rPr lang="pt-BR" sz="2700" dirty="0">
                <a:latin typeface="+mn-lt"/>
              </a:rPr>
            </a:br>
            <a:r>
              <a:rPr lang="pt-BR" sz="2700" b="1" dirty="0">
                <a:solidFill>
                  <a:srgbClr val="002060"/>
                </a:solidFill>
                <a:latin typeface="+mn-lt"/>
              </a:rPr>
              <a:t>       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Dm           </a:t>
            </a:r>
            <a:r>
              <a:rPr lang="pt-BR" sz="2700" b="1" dirty="0" err="1" smtClean="0">
                <a:solidFill>
                  <a:srgbClr val="002060"/>
                </a:solidFill>
                <a:latin typeface="+mn-lt"/>
              </a:rPr>
              <a:t>Am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           </a:t>
            </a:r>
            <a:r>
              <a:rPr lang="pt-BR" sz="27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                   C</a:t>
            </a:r>
            <a:r>
              <a:rPr lang="pt-BR" sz="27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700" b="1" dirty="0">
                <a:solidFill>
                  <a:srgbClr val="002060"/>
                </a:solidFill>
                <a:latin typeface="+mn-lt"/>
              </a:rPr>
            </a:br>
            <a:r>
              <a:rPr lang="pt-BR" sz="2700" dirty="0">
                <a:latin typeface="+mn-lt"/>
              </a:rPr>
              <a:t>Mas ao receber-te, perfeita comunhão se cria</a:t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 </a:t>
            </a:r>
            <a:br>
              <a:rPr lang="pt-BR" sz="2700" dirty="0">
                <a:latin typeface="+mn-lt"/>
              </a:rPr>
            </a:b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F       </a:t>
            </a:r>
            <a:r>
              <a:rPr lang="pt-BR" sz="2700" b="1" dirty="0" err="1" smtClean="0">
                <a:solidFill>
                  <a:srgbClr val="002060"/>
                </a:solidFill>
                <a:latin typeface="+mn-lt"/>
              </a:rPr>
              <a:t>Am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    Dm    </a:t>
            </a:r>
            <a:r>
              <a:rPr lang="pt-BR" sz="2700" b="1" dirty="0" err="1" smtClean="0">
                <a:solidFill>
                  <a:srgbClr val="002060"/>
                </a:solidFill>
                <a:latin typeface="+mn-lt"/>
              </a:rPr>
              <a:t>Am</a:t>
            </a:r>
            <a:r>
              <a:rPr lang="pt-BR" sz="27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700" b="1" dirty="0">
                <a:solidFill>
                  <a:srgbClr val="002060"/>
                </a:solidFill>
                <a:latin typeface="+mn-lt"/>
              </a:rPr>
            </a:br>
            <a:r>
              <a:rPr lang="pt-BR" sz="2700" dirty="0">
                <a:latin typeface="+mn-lt"/>
              </a:rPr>
              <a:t>Sou em Ti,   és em mim</a:t>
            </a:r>
            <a:br>
              <a:rPr lang="pt-BR" sz="2700" dirty="0">
                <a:latin typeface="+mn-lt"/>
              </a:rPr>
            </a:br>
            <a:r>
              <a:rPr lang="pt-BR" sz="2700" b="1" dirty="0">
                <a:latin typeface="+mn-lt"/>
              </a:rPr>
              <a:t>            </a:t>
            </a:r>
            <a:r>
              <a:rPr lang="pt-BR" sz="27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                     C                          F        C  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 err="1">
                <a:latin typeface="+mn-lt"/>
              </a:rPr>
              <a:t>Minh'alma</a:t>
            </a:r>
            <a:r>
              <a:rPr lang="pt-BR" sz="2700" dirty="0">
                <a:latin typeface="+mn-lt"/>
              </a:rPr>
              <a:t> diz: meu Deus, como és lindo!</a:t>
            </a:r>
            <a:br>
              <a:rPr lang="pt-BR" sz="2700" dirty="0">
                <a:latin typeface="+mn-lt"/>
              </a:rPr>
            </a:br>
            <a:r>
              <a:rPr lang="pt-BR" sz="2700" b="1" dirty="0">
                <a:solidFill>
                  <a:srgbClr val="002060"/>
                </a:solidFill>
                <a:latin typeface="+mn-lt"/>
              </a:rPr>
              <a:t>F       </a:t>
            </a:r>
            <a:r>
              <a:rPr lang="pt-BR" sz="2700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sz="2700" b="1" dirty="0">
                <a:solidFill>
                  <a:srgbClr val="002060"/>
                </a:solidFill>
                <a:latin typeface="+mn-lt"/>
              </a:rPr>
              <a:t>    Dm    </a:t>
            </a:r>
            <a:r>
              <a:rPr lang="pt-BR" sz="2700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sz="27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700" b="1" dirty="0">
                <a:solidFill>
                  <a:srgbClr val="002060"/>
                </a:solidFill>
                <a:latin typeface="+mn-lt"/>
              </a:rPr>
            </a:br>
            <a:r>
              <a:rPr lang="pt-BR" sz="2700" dirty="0">
                <a:latin typeface="+mn-lt"/>
              </a:rPr>
              <a:t>Sou em Ti,   és em mim</a:t>
            </a:r>
            <a:br>
              <a:rPr lang="pt-BR" sz="2700" dirty="0">
                <a:latin typeface="+mn-lt"/>
              </a:rPr>
            </a:br>
            <a:r>
              <a:rPr lang="pt-BR" sz="2700" b="1" dirty="0">
                <a:latin typeface="+mn-lt"/>
              </a:rPr>
              <a:t>            </a:t>
            </a:r>
            <a:r>
              <a:rPr lang="pt-BR" sz="27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700" b="1" dirty="0">
                <a:solidFill>
                  <a:srgbClr val="002060"/>
                </a:solidFill>
                <a:latin typeface="+mn-lt"/>
              </a:rPr>
              <a:t>                     C                          F        C  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 err="1">
                <a:latin typeface="+mn-lt"/>
              </a:rPr>
              <a:t>Minh'alma</a:t>
            </a:r>
            <a:r>
              <a:rPr lang="pt-BR" sz="2700" dirty="0">
                <a:latin typeface="+mn-lt"/>
              </a:rPr>
              <a:t> diz: meu Deus, como és lindo!</a:t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 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68325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Como és Lindo Tom: F                F                     C                  Dm Que bom, Senhor, ir ao teu encontro       Bb                     C               F               C Poder chegar e adentrar à tua casa          Dm          Am              Bb                  C Sentar-me contigo e partilhar da mesma mesa   F     Am      Dm   Am Te olhar,     te Tocar   Bb                         C                      F          C E te dizer: meu Deus, como és lindo! F     Am      Dm   Am Te olhar,     te Tocar   Bb                         C                      F          C E te dizer: meu Deus, como és lindo!           F                     C                         Dm Ó meu Senhor, sei que não sou nada           Bb                C                         F                  C Sem merecer, fizeste em mim Tua morada        Dm           Am           Bb                   C Mas ao receber-te, perfeita comunhão se cria   F       Am    Dm    Am Sou em Ti,   és em mim             Bb                     C                          F        C   Minh'alma diz: meu Deus, como és lindo! F       Am    Dm    Am Sou em Ti,   és em mim             Bb                     C                          F        C   Minh'alma diz: meu Deus, como és lindo!  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és Lindo Tom: D                D                     A                  Bm Que bom, Senhor, ir ao teu encontro       G                      A                D               A Poder chegar e adentrar à tua casa          Bm          F#m              G                  A Sentar-me contigo e partilhar da mesma mesa   D    F#m      Bm   F#m Te olhar,     te Tocar   G                         A                       D          A E te dizer: meu Deus, como és lindo! D    F#m      Bm   F#m Te olhar,     te Tocar   G                         A                       D          A E te dizer: meu Deus, como és lindo!           D                     A                         Bm Ó meu Senhor, sei que não sou nada           G                 A                          D                  A Sem merecer, fizeste em mim Tua morada        Bm           F#m           G                   A Mas ao receber-te, perfeita comunhão se cria   D       F#m    Bm    F#m Sou em Ti,   és em mim             G                        A                        D        A   Minh'alma diz: meu Deus, como és lindo! D        F#m    Bm    F#m Sou em Ti,     és em mim               G                      A                         D       A     D Minh'alma diz: meu Deus, como és lindo!   </dc:title>
  <dc:creator>User</dc:creator>
  <cp:lastModifiedBy>User</cp:lastModifiedBy>
  <cp:revision>5</cp:revision>
  <dcterms:created xsi:type="dcterms:W3CDTF">2022-01-25T01:19:34Z</dcterms:created>
  <dcterms:modified xsi:type="dcterms:W3CDTF">2022-01-25T01:37:46Z</dcterms:modified>
</cp:coreProperties>
</file>