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2700" b="1" dirty="0">
                <a:latin typeface="+mn-lt"/>
              </a:rPr>
              <a:t>Como és Lindo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Tom: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   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  E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Que bom, Senhor, ir ao teu encontro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latin typeface="+mn-lt"/>
              </a:rPr>
              <a:t>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                     E                  A               E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Poder chegar e adentrar à tua casa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D                  E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Sentar-me contigo e partilhar da mesma mesa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A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</a:t>
            </a:r>
            <a:r>
              <a:rPr lang="pt-BR" sz="2700" b="1" dirty="0" smtClean="0">
                <a:latin typeface="+mn-lt"/>
              </a:rPr>
              <a:t>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                       E                        A          E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A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D                       E                        A          E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err="1">
                <a:latin typeface="+mn-lt"/>
              </a:rPr>
              <a:t>E</a:t>
            </a:r>
            <a:r>
              <a:rPr lang="pt-BR" sz="2700" dirty="0">
                <a:latin typeface="+mn-lt"/>
              </a:rPr>
              <a:t> te dizer: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A                     E       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Ó meu Senhor, sei que não sou nada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              E                             A                  E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 smtClean="0">
                <a:latin typeface="+mn-lt"/>
              </a:rPr>
              <a:t>Sem </a:t>
            </a:r>
            <a:r>
              <a:rPr lang="pt-BR" sz="2700" dirty="0">
                <a:latin typeface="+mn-lt"/>
              </a:rPr>
              <a:t>merecer, fizeste em mim Tua morada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D                   E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Mas ao receber-te, perfeita comunhão se cria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A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D                       E                         A        E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700" dirty="0" err="1" smtClean="0">
                <a:latin typeface="+mn-lt"/>
              </a:rPr>
              <a:t>Minh'alma</a:t>
            </a:r>
            <a:r>
              <a:rPr lang="pt-BR" sz="2700" dirty="0" smtClean="0">
                <a:latin typeface="+mn-lt"/>
              </a:rPr>
              <a:t> </a:t>
            </a:r>
            <a:r>
              <a:rPr lang="pt-BR" sz="2700" dirty="0">
                <a:latin typeface="+mn-lt"/>
              </a:rPr>
              <a:t>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A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D                       E                         A        E</a:t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Como és Lindo Tom: A                A                     E                  F#m Que bom, Senhor, ir ao teu encontro       D                     E                  A               E Poder chegar e adentrar à tua casa          F#m          C#m       D                  E Sentar-me contigo e partilhar da mesma mesa   A   C#m     F#m   C#m Te olhar,     te Tocar     D                       E                        A          E E te dizer: meu Deus, como és lindo! A   C#m     F#m   C#m Te olhar,     te Tocar     D                       E                        A          E E te dizer: meu Deus, como és lindo!           A                     E                         F#m Ó meu Senhor, sei que não sou nada           D              E                             A                  E Sem merecer, fizeste em mim Tua morada        F#m         C#m           D                   E Mas ao receber-te, perfeita comunhão se cria   A       C#m    F#m    C#m Sou em Ti,   és em mim             D                       E                         A        E Minh'alma diz: meu Deus, como és lindo! A       C#m    F#m    C#m Sou em Ti,   és em mim             D                       E                         A        E Minh'alma diz: meu Deus, como és lindo!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9</cp:revision>
  <dcterms:created xsi:type="dcterms:W3CDTF">2022-01-25T01:19:34Z</dcterms:created>
  <dcterms:modified xsi:type="dcterms:W3CDTF">2022-01-25T11:18:16Z</dcterms:modified>
</cp:coreProperties>
</file>