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D#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Cm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G#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D#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Cm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G#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D#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Cm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G#      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D#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D#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Cm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G#               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        D#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D#  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     Cm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G#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 D#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Sem 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Cm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G#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D#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Cm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G#  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D#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D#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Cm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G#             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             D#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D#                D#                  Bb                  Cm Que bom, Senhor, ir ao teu encontro       G#                  Bb             D#               Bb Poder chegar e adentrar à tua casa          Cm          Gm              G#                  Bb Sentar-me contigo e partilhar da mesma mesa   D#    Gm      Cm   Gm Te olhar,     te Tocar   G#                         Bb                   D#          Bb E te dizer: meu Deus, como és lindo! D#    Gm      Cm   Gm Te olhar,     te Tocar   G#                         Bb                   D#          Bb E te dizer: meu Deus, como és lindo!           D#                     Bb                         Cm Ó meu Senhor, sei que não sou nada           G#             Bb                     D#                  Bb Sem merecer, fizeste em mim Tua morada        Cm           Gm           G#                   Bb Mas ao receber-te, perfeita comunhão se cria   D#       Gm    Cm    Gm Sou em Ti,   és em mim             G#                     Bb                    D#        Bb   Minh'alma diz: meu Deus, como és lindo! D#       Gm    Cm    Gm Sou em Ti,   és em mim             G#                     Bb                    D#        Bb   Minh'alma diz: meu Deus, como és lindo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2</cp:revision>
  <dcterms:created xsi:type="dcterms:W3CDTF">2022-01-25T01:19:34Z</dcterms:created>
  <dcterms:modified xsi:type="dcterms:W3CDTF">2022-01-25T01:24:56Z</dcterms:modified>
</cp:coreProperties>
</file>