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D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          A        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G                      A                D               A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   G                  A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D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G                         A                       D          A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D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G                         A                       D          A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D                     A               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G                 A                          D                  A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Sem 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G                   A</a:t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D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G                        A                        D        A  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D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Sou em Ti,  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   G                      A                         D       A     D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1</cp:revision>
  <dcterms:created xsi:type="dcterms:W3CDTF">2022-01-25T01:19:34Z</dcterms:created>
  <dcterms:modified xsi:type="dcterms:W3CDTF">2022-01-25T01:22:20Z</dcterms:modified>
</cp:coreProperties>
</file>