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36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37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7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4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56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1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1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0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4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782-6570-4BA2-B2FE-68476E8DEA96}" type="datetimeFigureOut">
              <a:rPr lang="pt-BR" smtClean="0"/>
              <a:t>25/01/2022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A648-56A1-49B0-BA06-0D2FC5124F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 fontScale="90000"/>
          </a:bodyPr>
          <a:lstStyle/>
          <a:p>
            <a:pPr algn="l"/>
            <a:r>
              <a:rPr lang="pt-BR" sz="2700" b="1" dirty="0">
                <a:latin typeface="+mn-lt"/>
              </a:rPr>
              <a:t>Como és Lindo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Tom: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   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         F#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Que bom, Senhor, ir ao teu encontro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latin typeface="+mn-lt"/>
              </a:rPr>
              <a:t>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E                   F#                B               F#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Poder chegar e adentrar à tua casa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E                  F#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Sentar-me contigo e partilhar da mesma mesa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B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</a:t>
            </a:r>
            <a:r>
              <a:rPr lang="pt-BR" sz="2700" b="1" dirty="0" smtClean="0">
                <a:latin typeface="+mn-lt"/>
              </a:rPr>
              <a:t>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E                       F#                      B          F#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B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Te olhar,     te Tocar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E                       F#                      B          F#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E te dizer: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B                     F#                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Ó meu Senhor, sei que não sou nada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E              F#                          B                  F#</a:t>
            </a:r>
            <a:r>
              <a:rPr lang="pt-BR" sz="2700" dirty="0" smtClean="0">
                <a:latin typeface="+mn-lt"/>
              </a:rPr>
              <a:t/>
            </a:r>
            <a:br>
              <a:rPr lang="pt-BR" sz="2700" dirty="0" smtClean="0">
                <a:latin typeface="+mn-lt"/>
              </a:rPr>
            </a:br>
            <a:r>
              <a:rPr lang="pt-BR" sz="2700" dirty="0" smtClean="0">
                <a:latin typeface="+mn-lt"/>
              </a:rPr>
              <a:t>Sem </a:t>
            </a:r>
            <a:r>
              <a:rPr lang="pt-BR" sz="2700" dirty="0">
                <a:latin typeface="+mn-lt"/>
              </a:rPr>
              <a:t>merecer, fizeste em mim Tua morada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     E                   F#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Mas ao receber-te, perfeita comunhão se cria</a:t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br>
              <a:rPr lang="pt-BR" sz="2700" dirty="0">
                <a:latin typeface="+mn-lt"/>
              </a:rPr>
            </a:b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B   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>E                       F#                         B        F#</a:t>
            </a:r>
            <a:r>
              <a:rPr lang="pt-BR" sz="27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2700" dirty="0" err="1" smtClean="0">
                <a:latin typeface="+mn-lt"/>
              </a:rPr>
              <a:t>Minh'alma</a:t>
            </a:r>
            <a:r>
              <a:rPr lang="pt-BR" sz="2700" dirty="0" smtClean="0">
                <a:latin typeface="+mn-lt"/>
              </a:rPr>
              <a:t> </a:t>
            </a:r>
            <a:r>
              <a:rPr lang="pt-BR" sz="2700" dirty="0">
                <a:latin typeface="+mn-lt"/>
              </a:rPr>
              <a:t>diz: meu Deus, como és lindo!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solidFill>
                  <a:srgbClr val="002060"/>
                </a:solidFill>
                <a:latin typeface="+mn-lt"/>
              </a:rPr>
              <a:t>B   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7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>
                <a:latin typeface="+mn-lt"/>
              </a:rPr>
              <a:t>Sou em Ti,   és em mim</a:t>
            </a:r>
            <a:br>
              <a:rPr lang="pt-BR" sz="2700" dirty="0">
                <a:latin typeface="+mn-lt"/>
              </a:rPr>
            </a:br>
            <a:r>
              <a:rPr lang="pt-BR" sz="2700" b="1" dirty="0">
                <a:latin typeface="+mn-lt"/>
              </a:rPr>
              <a:t>            </a:t>
            </a:r>
            <a:r>
              <a:rPr lang="pt-BR" sz="2700" b="1" dirty="0">
                <a:solidFill>
                  <a:srgbClr val="002060"/>
                </a:solidFill>
                <a:latin typeface="+mn-lt"/>
              </a:rPr>
              <a:t>E                       F#                         B        F#</a:t>
            </a:r>
            <a:br>
              <a:rPr lang="pt-BR" sz="2700" b="1" dirty="0">
                <a:solidFill>
                  <a:srgbClr val="002060"/>
                </a:solidFill>
                <a:latin typeface="+mn-lt"/>
              </a:rPr>
            </a:br>
            <a:r>
              <a:rPr lang="pt-BR" sz="2700" dirty="0" err="1">
                <a:latin typeface="+mn-lt"/>
              </a:rPr>
              <a:t>Minh'alma</a:t>
            </a:r>
            <a:r>
              <a:rPr lang="pt-BR" sz="2700" dirty="0">
                <a:latin typeface="+mn-lt"/>
              </a:rPr>
              <a:t> diz: meu Deus, como és lindo!</a:t>
            </a:r>
            <a:r>
              <a:rPr lang="pt-BR" sz="2700" dirty="0">
                <a:latin typeface="+mn-lt"/>
              </a:rPr>
              <a:t/>
            </a:r>
            <a:br>
              <a:rPr lang="pt-BR" sz="2700" dirty="0">
                <a:latin typeface="+mn-lt"/>
              </a:rPr>
            </a:br>
            <a:r>
              <a:rPr lang="pt-BR" sz="2700" dirty="0">
                <a:latin typeface="+mn-lt"/>
              </a:rPr>
              <a:t> 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683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Como és Lindo Tom: B                B                   F#                  G#m Que bom, Senhor, ir ao teu encontro       E                   F#                B               F# Poder chegar e adentrar à tua casa         G#m          D#m      E                  F# Sentar-me contigo e partilhar da mesma mesa   B   D#m     G#m   D#m Te olhar,     te Tocar     E                       F#                      B          F# E te dizer: meu Deus, como és lindo! B   D#m     G#m   D#m Te olhar,     te Tocar     E                       F#                      B          F# E te dizer: meu Deus, como és lindo!           B                     F#                         G#m Ó meu Senhor, sei que não sou nada           E              F#                          B                  F# Sem merecer, fizeste em mim Tua morada        G#m         D#m         E                   F# Mas ao receber-te, perfeita comunhão se cria   B       D#m    G#m    D#m Sou em Ti,   és em mim             E                       F#                         B        F# Minh'alma diz: meu Deus, como és lindo! B       D#m    G#m    D#m Sou em Ti,   és em mim             E                       F#                         B        F# Minh'alma diz: meu Deus, como és lindo! 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és Lindo Tom: D                D                     A                  Bm Que bom, Senhor, ir ao teu encontro       G                      A                D               A Poder chegar e adentrar à tua casa          Bm          F#m              G                  A Sentar-me contigo e partilhar da mesma mesa   D    F#m      Bm   F#m Te olhar,     te Tocar   G                         A                       D          A E te dizer: meu Deus, como és lindo! D    F#m      Bm   F#m Te olhar,     te Tocar   G                         A                       D          A E te dizer: meu Deus, como és lindo!           D                     A                         Bm Ó meu Senhor, sei que não sou nada           G                 A                          D                  A Sem merecer, fizeste em mim Tua morada        Bm           F#m           G                   A Mas ao receber-te, perfeita comunhão se cria   D       F#m    Bm    F#m Sou em Ti,   és em mim             G                        A                        D        A   Minh'alma diz: meu Deus, como és lindo! D        F#m    Bm    F#m Sou em Ti,     és em mim               G                      A                         D       A     D Minh'alma diz: meu Deus, como és lindo!   </dc:title>
  <dc:creator>User</dc:creator>
  <cp:lastModifiedBy>User</cp:lastModifiedBy>
  <cp:revision>11</cp:revision>
  <dcterms:created xsi:type="dcterms:W3CDTF">2022-01-25T01:19:34Z</dcterms:created>
  <dcterms:modified xsi:type="dcterms:W3CDTF">2022-01-25T11:23:19Z</dcterms:modified>
</cp:coreProperties>
</file>