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  D                  Em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                D               G               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Em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C                  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Em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                    D                      G          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G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Em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C                         D                      G          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                     D                         Em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           D                         G                  D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Sem 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Em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C                   D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G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Em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                     D                          G        D</a:t>
            </a:r>
            <a:br>
              <a:rPr lang="pt-BR" sz="27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700" dirty="0" err="1" smtClean="0">
                <a:latin typeface="+mn-lt"/>
              </a:rPr>
              <a:t>Minh'alma</a:t>
            </a:r>
            <a:r>
              <a:rPr lang="pt-BR" sz="2700" dirty="0" smtClean="0">
                <a:latin typeface="+mn-lt"/>
              </a:rPr>
              <a:t> </a:t>
            </a:r>
            <a:r>
              <a:rPr lang="pt-BR" sz="2700" dirty="0">
                <a:latin typeface="+mn-lt"/>
              </a:rPr>
              <a:t>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G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Em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C                     D                          G        D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G                G                     D                  Em Que bom, Senhor, ir ao teu encontro       C                     D               G               D Poder chegar e adentrar à tua casa          Em          Bm              C                  D Sentar-me contigo e partilhar da mesma mesa   G   Bm     Em   Bm Te olhar,     te Tocar   C                         D                      G          D E te dizer: meu Deus, como és lindo! G   Bm     Em   Bm Te olhar,     te Tocar   C                         D                      G          D E te dizer: meu Deus, como és lindo!           G                     D                         Em Ó meu Senhor, sei que não sou nada           C                D                         G                  D Sem merecer, fizeste em mim Tua morada        Em           Bm           C                   D Mas ao receber-te, perfeita comunhão se cria   G       Bm    Em    Bm Sou em Ti,   és em mim             C                     D                          G        D Minh'alma diz: meu Deus, como és lindo! G       Bm    Em    Bm Sou em Ti,   és em mim             C                     D                          G        D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7</cp:revision>
  <dcterms:created xsi:type="dcterms:W3CDTF">2022-01-25T01:19:34Z</dcterms:created>
  <dcterms:modified xsi:type="dcterms:W3CDTF">2022-01-25T01:40:48Z</dcterms:modified>
</cp:coreProperties>
</file>