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C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       F        C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C                G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F                   C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               G                    C    C7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       F        C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C                G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F                   C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               G                    C    C7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F                    C                  F                    C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               D7               G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       F        C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C                G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F                   C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               G                    C    C7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   C                 F                       C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                   D7                   G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       F        C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C                G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F                   C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               G                    C    C7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                          C                      F                     C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                                            D7                     G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</a:t>
            </a:r>
            <a:r>
              <a:rPr lang="pt-BR" sz="4400" dirty="0" err="1">
                <a:latin typeface="+mn-lt"/>
              </a:rPr>
              <a:t>Dvangelho</a:t>
            </a:r>
            <a:r>
              <a:rPr lang="pt-BR" sz="4400" dirty="0">
                <a:latin typeface="+mn-lt"/>
              </a:rPr>
              <a:t>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C       F        C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C                G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F                   C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Dm                       G                    C    C7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F                 C                          F                C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                                              D7              G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C</vt:lpstr>
      <vt:lpstr>                   C       F        C                Toda a Igreja unida celebra            Dm        C                G a memória pascal do Cordeiro        C                   F                   C                    Irmanada com Pedro e com Paulo  Dm                       G                    C    C7 Que seguiram a Cristo por primeiro</vt:lpstr>
      <vt:lpstr> F                    C                  F                    C Publicai em toda terra os prodígios do Senhor          D                                           D7               G        Reuniu seu povo amado para o canto do louvor</vt:lpstr>
      <vt:lpstr>                   C       F        C                Toda a Igreja unida celebra            Dm        C                G a memória pascal do Cordeiro        C                   F                   C                    Irmanada com Pedro e com Paulo  Dm                       G                    C    C7 Que seguiram a Cristo por primeiro</vt:lpstr>
      <vt:lpstr> F                          C                 F                       C Bendizei, louvai por Pedro, pela fé que professou             D                                   D7                   G Essa fé é a rocha firme da Igreja do Senhor</vt:lpstr>
      <vt:lpstr>                   C       F        C                Toda a Igreja unida celebra            Dm        C                G a memória pascal do Cordeiro        C                   F                   C                    Irmanada com Pedro e com Paulo  Dm                       G                    C    C7 Que seguiram a Cristo por primeiro</vt:lpstr>
      <vt:lpstr>       F                          C                      F                     C Bendizei, louvai por Paulo, pelo empenho da missão            D                                            D7                     G O seu zelo do Dvangelho leva ao mundo a salvação </vt:lpstr>
      <vt:lpstr>                   C       F        C                Toda a Igreja unida celebra            Dm        C                G a memória pascal do Cordeiro        C                   F                   C                    Irmanada com Pedro e com Paulo  Dm                       G                    C    C7 Que seguiram a Cristo por primeiro</vt:lpstr>
      <vt:lpstr>  F                 C                          F                C Alegrai-vos neste dia que o martírio iluminou           D                                              D7              G O triunfo destes santos nos confirme no amor </vt:lpstr>
      <vt:lpstr>                   C       F        C                Toda a Igreja unida celebra            Dm        C                G a memória pascal do Cordeiro        C                   F                   C                    Irmanada com Pedro e com Paulo  Dm                       G                    C    C7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24</cp:revision>
  <dcterms:created xsi:type="dcterms:W3CDTF">2022-07-26T12:37:36Z</dcterms:created>
  <dcterms:modified xsi:type="dcterms:W3CDTF">2022-07-26T13:19:34Z</dcterms:modified>
</cp:coreProperties>
</file>