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72" r:id="rId3"/>
    <p:sldId id="364" r:id="rId4"/>
    <p:sldId id="366" r:id="rId5"/>
    <p:sldId id="365" r:id="rId6"/>
    <p:sldId id="367" r:id="rId7"/>
    <p:sldId id="368" r:id="rId8"/>
    <p:sldId id="369" r:id="rId9"/>
    <p:sldId id="370" r:id="rId10"/>
    <p:sldId id="3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Com Pedro e Com Paulo</a:t>
            </a:r>
            <a:br>
              <a:rPr lang="pt-BR" sz="7200" b="1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F</a:t>
            </a:r>
            <a:endParaRPr lang="pt-BR" sz="6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F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F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F                C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F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C                    F    F7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4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F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F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F                C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F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C                    F    F7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6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F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F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Publicai em toda terra os prodígios do Senhor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                   G7               C    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Reuniu seu povo amado para o canto do louvor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14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F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F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F                C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F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C                    F    F7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0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dirty="0">
                <a:latin typeface="+mn-lt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F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F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Bendizei, louvai por Pedro, pela fé que professou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                         G7                   C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Essa fé é a rocha firme da Igreja do Senhor</a:t>
            </a: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40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F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F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F                C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F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C                    F    F7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84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     F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F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Bendizei, louvai por Paulo, pelo empenho da missão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G                                            G7                     C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seu zelo do </a:t>
            </a:r>
            <a:r>
              <a:rPr lang="pt-BR" sz="4400" dirty="0" err="1">
                <a:latin typeface="+mn-lt"/>
              </a:rPr>
              <a:t>Gvangelho</a:t>
            </a:r>
            <a:r>
              <a:rPr lang="pt-BR" sz="4400" dirty="0">
                <a:latin typeface="+mn-lt"/>
              </a:rPr>
              <a:t> leva ao mundo a salvação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9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F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F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F                C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F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C                    F    F7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2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F 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F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Alegrai-vos neste dia que o martírio iluminou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G                                              G7              C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triunfo destes santos nos confirme no amor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84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Com Pedro e Com Paulo Tom: F</vt:lpstr>
      <vt:lpstr>                   F       Bb        F                Toda a Igreja unida celebra            Gm        F                C a memória pascal do Cordeiro        F                   Bb                   F                    Irmanada com Pedro e com Paulo  Gm                       C                    F    F7 Que seguiram a Cristo por primeiro</vt:lpstr>
      <vt:lpstr> Bb                    F                  Bb                    F Publicai em toda terra os prodígios do Senhor          G                                           G7               C        Reuniu seu povo amado para o canto do louvor</vt:lpstr>
      <vt:lpstr>                   F       Bb        F                Toda a Igreja unida celebra            Gm        F                C a memória pascal do Cordeiro        F                   Bb                   F                    Irmanada com Pedro e com Paulo  Gm                       C                    F    F7 Que seguiram a Cristo por primeiro</vt:lpstr>
      <vt:lpstr> Bb                          F                 Bb                       F Bendizei, louvai por Pedro, pela fé que professou             G                                   G7                   C Essa fé é a rocha firme da Igreja do Senhor</vt:lpstr>
      <vt:lpstr>                   F       Bb        F                Toda a Igreja unida celebra            Gm        F                C a memória pascal do Cordeiro        F                   Bb                   F                    Irmanada com Pedro e com Paulo  Gm                       C                    F    F7 Que seguiram a Cristo por primeiro</vt:lpstr>
      <vt:lpstr>       Bb                          F                      Bb                     F Bendizei, louvai por Paulo, pelo empenho da missão            G                                            G7                     C O seu zelo do Gvangelho leva ao mundo a salvação </vt:lpstr>
      <vt:lpstr>                   F       Bb        F                Toda a Igreja unida celebra            Gm        F                C a memória pascal do Cordeiro        F                   Bb                   F                    Irmanada com Pedro e com Paulo  Gm                       C                    F    F7 Que seguiram a Cristo por primeiro</vt:lpstr>
      <vt:lpstr>  Bb                 F                          Bb                F Alegrai-vos neste dia que o martírio iluminou           G                                              G7              C O triunfo destes santos nos confirme no amor </vt:lpstr>
      <vt:lpstr>                   F       Bb        F                Toda a Igreja unida celebra            Gm        F                C a memória pascal do Cordeiro        F                   Bb                   F                    Irmanada com Pedro e com Paulo  Gm                       C                    F    F7 Que seguiram a Cristo por primeiro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17</cp:revision>
  <dcterms:created xsi:type="dcterms:W3CDTF">2022-07-26T12:37:36Z</dcterms:created>
  <dcterms:modified xsi:type="dcterms:W3CDTF">2022-07-26T13:08:21Z</dcterms:modified>
</cp:coreProperties>
</file>