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E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E       A        E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E                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A                   E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B                    E    E7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E       A        E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E                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A                   E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B                    E    E7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A                    E                  A                    E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               F#7               B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E       A        E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E                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A                   E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B                    E    E7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           E                 A                       E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                    F#7                   B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E       A        E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E                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A                   E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B                    E    E7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A                          E                      A                     E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F#                                            F#7                     B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</a:t>
            </a:r>
            <a:r>
              <a:rPr lang="pt-BR" sz="4400" dirty="0" err="1">
                <a:latin typeface="+mn-lt"/>
              </a:rPr>
              <a:t>F#vangelho</a:t>
            </a:r>
            <a:r>
              <a:rPr lang="pt-BR" sz="4400" dirty="0">
                <a:latin typeface="+mn-lt"/>
              </a:rPr>
              <a:t>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E       A        E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E                B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A                   E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B                    E    E7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A                 E                          A                E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F#                                              F#7              B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E</vt:lpstr>
      <vt:lpstr>                   E       A        E                Toda a Igreja unida celebra            F#m        E                B a memória pascal do Cordeiro        E                   A                   E                    Irmanada com Pedro e com Paulo  F#m                       B                    E    E7 Que seguiram a Cristo por primeiro</vt:lpstr>
      <vt:lpstr> A                    E                  A                    E Publicai em toda terra os prodígios do Senhor          F#                                           F#7               B        Reuniu seu povo amado para o canto do louvor</vt:lpstr>
      <vt:lpstr>                   E       A        E                Toda a Igreja unida celebra            F#m        E                B a memória pascal do Cordeiro        E                   A                   E                    Irmanada com Pedro e com Paulo  F#m                       B                    E    E7 Que seguiram a Cristo por primeiro</vt:lpstr>
      <vt:lpstr> A                          E                 A                       E Bendizei, louvai por Pedro, pela fé que professou             F#                                   F#7                   B Essa fé é a rocha firme da Igreja do Senhor</vt:lpstr>
      <vt:lpstr>                   E       A        E                Toda a Igreja unida celebra            F#m        E                B a memória pascal do Cordeiro        E                   A                   E                    Irmanada com Pedro e com Paulo  F#m                       B                    E    E7 Que seguiram a Cristo por primeiro</vt:lpstr>
      <vt:lpstr>       A                          E                      A                     E Bendizei, louvai por Paulo, pelo empenho da missão            F#                                            F#7                     B O seu zelo do F#vangelho leva ao mundo a salvação </vt:lpstr>
      <vt:lpstr>                   E       A        E                Toda a Igreja unida celebra            F#m        E                B a memória pascal do Cordeiro        E                   A                   E                    Irmanada com Pedro e com Paulo  F#m                       B                    E    E7 Que seguiram a Cristo por primeiro</vt:lpstr>
      <vt:lpstr>  A                 E                          A                E Alegrai-vos neste dia que o martírio iluminou           F#                                              F#7              B O triunfo destes santos nos confirme no amor </vt:lpstr>
      <vt:lpstr>                   E       A        E                Toda a Igreja unida celebra            F#m        E                B a memória pascal do Cordeiro        E                   A                   E                    Irmanada com Pedro e com Paulo  F#m                       B                    E    E7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16</cp:revision>
  <dcterms:created xsi:type="dcterms:W3CDTF">2022-07-26T12:37:36Z</dcterms:created>
  <dcterms:modified xsi:type="dcterms:W3CDTF">2022-07-26T13:07:14Z</dcterms:modified>
</cp:coreProperties>
</file>