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D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       G        D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D                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G                   D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A                    D    D7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       G        D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D                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G                   D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A                    D    D7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G                    D                  G                    D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                                  E7               A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       G        D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D                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G                   D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A                    D    D7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         D                 G                       D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                 E7                   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       G        D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D                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G                   D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A                    D    D7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         D                      G                     D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                                            E7                     A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Evangelho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D       G        D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D                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             G                   D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A                    D    D7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D                          G                D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                                              E7              A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D</vt:lpstr>
      <vt:lpstr>                   D       G        D                Toda a Igreja unida celebra            Em        D                A a memória pascal do Cordeiro        D                   G                   D                    Irmanada com Pedro e com Paulo  Em                       A                    D    D7 Que seguiram a Cristo por primeiro</vt:lpstr>
      <vt:lpstr> G                    D                  G                    D Publicai em toda terra os prodígios do Senhor          E                                           E7               A        Reuniu seu povo amado para o canto do louvor</vt:lpstr>
      <vt:lpstr>                   D       G        D                Toda a Igreja unida celebra            Em        D                A a memória pascal do Cordeiro        D                   G                   D                    Irmanada com Pedro e com Paulo  Em                       A                    D    D7 Que seguiram a Cristo por primeiro</vt:lpstr>
      <vt:lpstr> G                          D                 G                       D Bendizei, louvai por Pedro, pela fé que professou             E                                   E7                   A Essa fé é a rocha firme da Igreja do Senhor</vt:lpstr>
      <vt:lpstr>                   D       G        D                Toda a Igreja unida celebra            Em        D                A a memória pascal do Cordeiro        D                   G                   D                    Irmanada com Pedro e com Paulo  Em                       A                    D    D7 Que seguiram a Cristo por primeiro</vt:lpstr>
      <vt:lpstr>       G                          D                      G                     D Bendizei, louvai por Paulo, pelo empenho da missão            E                                            E7                     A O seu zelo do Evangelho leva ao mundo a salvação </vt:lpstr>
      <vt:lpstr>                   D       G        D                Toda a Igreja unida celebra            Em        D                A a memória pascal do Cordeiro        D                   G                   D                    Irmanada com Pedro e com Paulo  Em                       A                    D    D7 Que seguiram a Cristo por primeiro</vt:lpstr>
      <vt:lpstr>  G                 D                          G                D Alegrai-vos neste dia que o martírio iluminou           E                                              E7              A O triunfo destes santos nos confirme no amor </vt:lpstr>
      <vt:lpstr>                   D       G        D                Toda a Igreja unida celebra            Em        D                A a memória pascal do Cordeiro        D                   G                   D                    Irmanada com Pedro e com Paulo  Em                       A                    D    D7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14</cp:revision>
  <dcterms:created xsi:type="dcterms:W3CDTF">2022-07-26T12:37:36Z</dcterms:created>
  <dcterms:modified xsi:type="dcterms:W3CDTF">2022-07-26T13:04:26Z</dcterms:modified>
</cp:coreProperties>
</file>