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72" r:id="rId3"/>
    <p:sldId id="364" r:id="rId4"/>
    <p:sldId id="366" r:id="rId5"/>
    <p:sldId id="365" r:id="rId6"/>
    <p:sldId id="367" r:id="rId7"/>
    <p:sldId id="368" r:id="rId8"/>
    <p:sldId id="369" r:id="rId9"/>
    <p:sldId id="370" r:id="rId10"/>
    <p:sldId id="3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Com Pedro e Com Paulo</a:t>
            </a:r>
            <a:br>
              <a:rPr lang="pt-BR" sz="7200" b="1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G</a:t>
            </a:r>
            <a:endParaRPr lang="pt-BR" sz="6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G       C        G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Am        G                D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     C                   G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Am                       D                    G    G7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41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G       C        G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Am        G                D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     C                   G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Am                       D                    G    G7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465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 C                    G                  C                    G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Publicai em toda terra os prodígios do Senhor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A                                           A7               D      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Reuniu seu povo amado para o canto do louvor</a:t>
            </a: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146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G       C        G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Am        G                D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     C                   G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Am                       D                    G    G7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103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            G                 C                       G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Bendizei, louvai por Pedro, pela fé que professou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                            A7                   D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Essa fé é a rocha firme da Igreja do Senhor</a:t>
            </a: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240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G       C        G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Am        G                D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     C                   G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Am                       D                    G    G7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84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n-lt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C                          G                      C                     G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Bendizei, louvai por Paulo, pelo empenho da missão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A                                            A7                     D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O seu zelo do </a:t>
            </a:r>
            <a:r>
              <a:rPr lang="pt-BR" sz="4400" dirty="0" err="1">
                <a:latin typeface="+mn-lt"/>
              </a:rPr>
              <a:t>Avangelho</a:t>
            </a:r>
            <a:r>
              <a:rPr lang="pt-BR" sz="4400" dirty="0">
                <a:latin typeface="+mn-lt"/>
              </a:rPr>
              <a:t> leva ao mundo a salvação</a:t>
            </a:r>
            <a:br>
              <a:rPr lang="pt-BR" sz="44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799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G       C        G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Am        G                D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     C                   G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Am                       D                    G    G7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25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n-lt"/>
              </a:rPr>
              <a:t>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C                 G                          C                G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Alegrai-vos neste dia que o martírio iluminou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A                                              A7              D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O triunfo destes santos nos confirme no amor</a:t>
            </a:r>
            <a:br>
              <a:rPr lang="pt-BR" sz="44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9842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Com Pedro e Com Paulo Tom: G</vt:lpstr>
      <vt:lpstr>                   G       C        G                Toda a Igreja unida celebra            Am        G                D a memória pascal do Cordeiro        G                   C                   G                    Irmanada com Pedro e com Paulo  Am                       D                    G    G7 Que seguiram a Cristo por primeiro</vt:lpstr>
      <vt:lpstr> C                    G                  C                    G Publicai em toda terra os prodígios do Senhor          A                                           A7               D        Reuniu seu povo amado para o canto do louvor</vt:lpstr>
      <vt:lpstr>                   G       C        G                Toda a Igreja unida celebra            Am        G                D a memória pascal do Cordeiro        G                   C                   G                    Irmanada com Pedro e com Paulo  Am                       D                    G    G7 Que seguiram a Cristo por primeiro</vt:lpstr>
      <vt:lpstr> C                          G                 C                       G Bendizei, louvai por Pedro, pela fé que professou             A                                   A7                   D Essa fé é a rocha firme da Igreja do Senhor</vt:lpstr>
      <vt:lpstr>                   G       C        G                Toda a Igreja unida celebra            Am        G                D a memória pascal do Cordeiro        G                   C                   G                    Irmanada com Pedro e com Paulo  Am                       D                    G    G7 Que seguiram a Cristo por primeiro</vt:lpstr>
      <vt:lpstr>       C                          G                      C                     G Bendizei, louvai por Paulo, pelo empenho da missão            A                                            A7                     D O seu zelo do Avangelho leva ao mundo a salvação </vt:lpstr>
      <vt:lpstr>                   G       C        G                Toda a Igreja unida celebra            Am        G                D a memória pascal do Cordeiro        G                   C                   G                    Irmanada com Pedro e com Paulo  Am                       D                    G    G7 Que seguiram a Cristo por primeiro</vt:lpstr>
      <vt:lpstr>  C                 G                          C                G Alegrai-vos neste dia que o martírio iluminou           A                                              A7              D O triunfo destes santos nos confirme no amor </vt:lpstr>
      <vt:lpstr>                   G       C        G                Toda a Igreja unida celebra            Am        G                D a memória pascal do Cordeiro        G                   C                   G                    Irmanada com Pedro e com Paulo  Am                       D                    G    G7 Que seguiram a Cristo por primeiro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19</cp:revision>
  <dcterms:created xsi:type="dcterms:W3CDTF">2022-07-26T12:37:36Z</dcterms:created>
  <dcterms:modified xsi:type="dcterms:W3CDTF">2022-07-26T13:11:10Z</dcterms:modified>
</cp:coreProperties>
</file>