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C#       F#        C#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C#                G#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F#                       C#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G#                      C#    C#7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F#                    C#                  F#                    C#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                            D#7                 G#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C#                 F#                       C#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                D#7                   G#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C#                      F#                     C#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                           D#7                     G#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C#                       F#              C#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                           D#7              G#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C#       F#        C#                   D#m            C#                G# Toda a Igreja unida celebra/ a memória pascal do Cordeiro        C#                   F#                       C#                    D#m             G#                      C#    C#7 Irmanada com Pedro e com Paulo/ Que seguiram a Cristo por primeiro             F#                    C#                  F#                    C# Publicai em toda terra os prodígios do Senhor           D#                                               D#7                 G#        Reuniu seu povo amado para o canto do louvor           F#                          C#                 F#                       C# Bendizei, louvai por Pedro, pela fé que professou             D#                                   D#7                   G# Essa fé é a rocha firme da Igreja do Senhor             F#                          C#                      F#                     C# Bendizei, louvai por Paulo, pelo empenho da missão              D#                                              D#7                     G# O seu zelo do Evangelho leva ao mundo a salvação                  F#               C#                       F#              C# Alegrai-vos neste dia que o martírio iluminou/           D#                                              D#7              G#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12</cp:revision>
  <dcterms:created xsi:type="dcterms:W3CDTF">2022-07-26T12:37:36Z</dcterms:created>
  <dcterms:modified xsi:type="dcterms:W3CDTF">2022-07-26T12:53:48Z</dcterms:modified>
</cp:coreProperties>
</file>