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C       F        C                   Dm            C                G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F                       C                    Dm             G                      C    C7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F                    C                  F                    C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                                               D7                 G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C                 F                       C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                                   D7                   G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C                      F                     C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                                              D7                     G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C                       F              C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                                              D7              G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C       F        C                   Dm            C                G Toda a Igreja unida celebra/ a memória pascal do Cordeiro        C                   F                       C                    Dm             G                      C    C7 Irmanada com Pedro e com Paulo/ Que seguiram a Cristo por primeiro             F                    C                  F                    C Publicai em toda terra os prodígios do Senhor           D                                               D7                 G        Reuniu seu povo amado para o canto do louvor           F                          C                 F                       C Bendizei, louvai por Pedro, pela fé que professou             D                                   D7                   G Essa fé é a rocha firme da Igreja do Senhor             F                          C                      F                     C Bendizei, louvai por Paulo, pelo empenho da missão              D                                              D7                     G O seu zelo do Evangelho leva ao mundo a salvação                  F               C                       F              C Alegrai-vos neste dia que o martírio iluminou/           D                                              D7              G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11</cp:revision>
  <dcterms:created xsi:type="dcterms:W3CDTF">2022-07-26T12:37:36Z</dcterms:created>
  <dcterms:modified xsi:type="dcterms:W3CDTF">2022-07-26T12:52:19Z</dcterms:modified>
</cp:coreProperties>
</file>