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F#       B        F#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F#                C#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B                       F#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C#                      F#    F#7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B                    F#                  B                    F#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            G#7                 C#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F#                 B         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G#7     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F#                      B       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           G#7       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F#                       B              F#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           G#7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F#       B        F#                   G#m            F#                C# Toda a Igreja unida celebra/ a memória pascal do Cordeiro        F#                   B                       F#                    G#m             C#                      F#    F#7 Irmanada com Pedro e com Paulo/ Que seguiram a Cristo por primeiro             B                    F#                  B                    F# Publicai em toda terra os prodígios do Senhor           G#                                               G#7                 C#        Reuniu seu povo amado para o canto do louvor           B                          F#                 B                       F# Bendizei, louvai por Pedro, pela fé que professou             G#                                   G#7                   C# Essa fé é a rocha firme da Igreja do Senhor             B                          F#                      B                     F# Bendizei, louvai por Paulo, pelo empenho da missão              G#                                              G#7                     C# O seu zelo do Evangelho leva ao mundo a salvação                  B               F#                       B              F# Alegrai-vos neste dia que o martírio iluminou/           G#                                              G#7              C#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5</cp:revision>
  <dcterms:created xsi:type="dcterms:W3CDTF">2022-07-26T12:37:36Z</dcterms:created>
  <dcterms:modified xsi:type="dcterms:W3CDTF">2022-07-26T12:45:36Z</dcterms:modified>
</cp:coreProperties>
</file>