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D       G        D                   Em            D                A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                   G                       D                    Em             A                      D    D7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G                    D                  G                    D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                     E7                 A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           D                 G                       D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         E7                   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           D                      G                     D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                    E7                     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D                       G              D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                    E7              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</cp:revision>
  <dcterms:created xsi:type="dcterms:W3CDTF">2022-07-26T12:37:36Z</dcterms:created>
  <dcterms:modified xsi:type="dcterms:W3CDTF">2022-07-26T12:37:58Z</dcterms:modified>
</cp:coreProperties>
</file>