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2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B0885-F7C8-1206-EA37-9752940DB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75A250-A50B-0320-230E-8585AE533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5A5D94-0829-A65D-70C3-4033CD79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574755-B48E-24F0-0675-8D74E23D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CAB1A5-CB5B-3E5F-25D1-002A2330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27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EED7A-7FA6-8E6E-C84C-444643D2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0B7055-2B07-35BD-D6CE-08A8EC330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FF4E8F-942D-A313-D905-6B28ABC6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FBAFE-00F1-AA8E-663C-E114A2B0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5E27F7-8965-3F2A-D78F-1EEE6628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97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915015-8361-02D2-2715-C1B9BBE76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F395FD-CCCF-E2A1-C8E3-101FFC688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A6FADB-5312-06B2-C581-4DBF4D95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8DB7B3-F729-D341-A819-E22D6ABC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7C424B-3185-1CC5-91D9-3796B573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66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99F35-24A5-3C24-1BF5-04DD6663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C540E7-8CD8-AF89-FF59-AE08E3A93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1EBBCF-89A7-9A7B-40BA-0D35F41E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A60310-31C0-E47E-20F3-E9C526B9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32B3A8-AB79-B0A8-D81C-C72C9CC1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0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C1C5B-EEC3-762A-1965-24421860C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F9E8B-CB7D-A1B5-043A-2DAE0CBDD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40C5A-77BA-7058-C39E-D029BBFE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D6F1CF-057B-89F6-C49C-6700641B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854B8E-9528-C82B-14E1-656F46AB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77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0F1A5-7170-6585-C751-6D057F35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B4C87-ECCA-B412-6580-D201983C7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44B51F-63AC-5ACB-5FA5-D2EB6D457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65DBBC-CCCB-312B-2B1C-A6D122B5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121140-4CF6-0018-2CE0-A039F9FA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4DC2B3-CFD2-9450-BBCC-D694841B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55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0F634-CC1F-D94A-355F-5B9FE387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5018E6-DC54-AA4C-1918-E5790B5DD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EC15DA-9F1A-2EF6-C64B-A2FD955E3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F48ED5-95B4-482A-2585-4093987BA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F4942F-1F72-7672-4957-9088892AC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E7E228-2ED6-ADCC-79C7-0629CEFF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6F22169-3D8C-9241-84A9-B595E89A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A2511B-1EA5-932D-6FC8-80C9207A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31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D404A-C127-3869-3EA6-B729C1E5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79A4FD-275A-9B71-B6E1-395C8E58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D6CA88-6EBE-F4E2-1ECD-C3E43197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CE93BF-6404-47B0-0228-938642A9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2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25ADE5-BA92-7ED5-551A-152339D7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615BCC-AF0E-293B-DC11-57A7DEBD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84AD85-3E68-7211-66FB-BD32A208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44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A77A6-7E04-E320-AD67-C267D6D3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A005FE-20F9-4CDA-C0AF-4E352AC09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F18450-1CD8-0878-7DFA-947AA70B0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BFF0FE-E73B-74CB-8116-85CF8E8B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868A77-5AF9-84EC-ADA9-8381E4AC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6EE7FF-074E-E813-64C1-CDE3B329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80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5424E-F3A0-69CD-1799-9C158274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334E8B-4224-2FEB-1E03-AFB7FE3B1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75BB6E-ED32-270D-8658-1A777E2DA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C7C3BA-D6DC-6CDE-64A6-7AE643FB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26914D-1597-CC47-E436-DB78026B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FF4A71-E481-ED35-AD55-7CDF3326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92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BFD6F7-ABEF-2B06-65DF-5D2D5363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B9988E-7918-3C84-1AB8-5CA07FBBA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14B877-B368-E81D-17CA-5E5C3B097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5E780F-328E-21C9-0851-C68F383E9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893CEE-E635-5611-947F-71EAAE1AD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88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B       E        B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B                F#</a:t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b="1" dirty="0">
                <a:latin typeface="+mn-lt"/>
              </a:rPr>
              <a:t>Toda a Igreja unida celebra/ a memória pascal do Cordeiro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B                   E                       B 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F#                      B    B7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Irmanada com Pedro e com Paulo/ Que seguiram a Cristo por primeiro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E                    B                  E                    B</a:t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>Publicai em toda terra os prodígios do Senhor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C#                                               C#7                 F#      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Reuniu seu povo amado para o canto do louvor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E                          B                 E                       B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Bendizei, louvai por Pedro, pela fé que professou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C#                                   C#7                   F#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Essa fé é a rocha firme da Igreja do Senhor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E                          B                      E                     B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Bendizei, louvai por Paulo, pelo empenho da missão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C#                                              C#7                     F#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O seu zelo do Evangelho leva ao mundo a salvação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E               B                       E              B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Alegrai-vos neste dia que o martírio iluminou/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C#                                              C#7              F#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O triunfo destes santos nos confirme no amor</a:t>
            </a:r>
          </a:p>
        </p:txBody>
      </p:sp>
    </p:spTree>
    <p:extLst>
      <p:ext uri="{BB962C8B-B14F-4D97-AF65-F5344CB8AC3E}">
        <p14:creationId xmlns:p14="http://schemas.microsoft.com/office/powerpoint/2010/main" val="3369671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                   B       E        B                   C#m            B                F# Toda a Igreja unida celebra/ a memória pascal do Cordeiro        B                   E                       B                    C#m             F#                      B    B7 Irmanada com Pedro e com Paulo/ Que seguiram a Cristo por primeiro             E                    B                  E                    B Publicai em toda terra os prodígios do Senhor           C#                                               C#7                 F#        Reuniu seu povo amado para o canto do louvor           E                          B                 E                       B Bendizei, louvai por Pedro, pela fé que professou             C#                                   C#7                   F# Essa fé é a rocha firme da Igreja do Senhor             E                          B                      E                     B Bendizei, louvai por Paulo, pelo empenho da missão              C#                                              C#7                     F# O seu zelo do Evangelho leva ao mundo a salvação                  E               B                       E              B Alegrai-vos neste dia que o martírio iluminou/           C#                                              C#7              F# O triunfo destes santos nos confirme no amor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D       G        D                   Em            D                A Toda a Igreja unida celebra/ A memória pascal do Cordeiro        D                   G                       D                    Em             A                      D    D7 Irmanada com Pedro e com Paulo/ Que seguiram a Cristo por primeiro             G                    D                  G                    D Publicai em toda terra os prodígios do Senhor           E                                               E7                 A        Reuniu seu povo amado para o canto do louvor           G                          D                 G                       D Bendizei, louvai por Pedro, pela fé que professou             E                                   E7                   A Essa fé é a rocha firme da Igreja do Senhor             G                          D                      G                     D Bendizei, louvai por Paulo, pelo empenho da missão              E                                              E7                     A O seu zelo do Evangelho leva ao mundo a salvação                  G               D                       G              D Alegrai-vos neste dia que o martírio iluminou/           E                                              E7              A O triunfo destes santos nos confirme no amor</dc:title>
  <dc:creator>André Giacomelli</dc:creator>
  <cp:lastModifiedBy>André Giacomelli</cp:lastModifiedBy>
  <cp:revision>10</cp:revision>
  <dcterms:created xsi:type="dcterms:W3CDTF">2022-07-26T12:37:36Z</dcterms:created>
  <dcterms:modified xsi:type="dcterms:W3CDTF">2022-07-26T12:51:17Z</dcterms:modified>
</cp:coreProperties>
</file>