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G#       C#        G#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G#                D#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C#                       G#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D#                      G#    G#7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C#                    G#                  C#                    G#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             Bb7                 D#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G#                 C#                       G#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 Bb7                   D#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           G#                      C#                     G#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            Bb7                     D#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C#               G#                       C#              G#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                   Bb7              D#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G#       C#        G#                   Bbm            G#                D# Toda a Igreja unida celebra/ a memória pascal do Cordeiro        G#                   C#                       G#                    Bbm             D#                      G#    G#7 Irmanada com Pedro e com Paulo/ Que seguiram a Cristo por primeiro             C#                    G#                  C#                    G# Publicai em toda terra os prodígios do Senhor           Bb                                               Bb7                 D#        Reuniu seu povo amado para o canto do louvor           C#                          G#                 C#                       G# Bendizei, louvai por Pedro, pela fé que professou             Bb                                   Bb7                   D# Essa fé é a rocha firme da Igreja do Senhor             C#                          G#                      C#                     G# Bendizei, louvai por Paulo, pelo empenho da missão              Bb                                              Bb7                     D# O seu zelo do Evangelho leva ao mundo a salvação                  C#               G#                       C#              G# Alegrai-vos neste dia que o martírio iluminou/           Bb                                              Bb7              D#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7</cp:revision>
  <dcterms:created xsi:type="dcterms:W3CDTF">2022-07-26T12:37:36Z</dcterms:created>
  <dcterms:modified xsi:type="dcterms:W3CDTF">2022-07-26T12:48:10Z</dcterms:modified>
</cp:coreProperties>
</file>