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G       C        G                   Am            G                D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                   C                       G                    Am             D                      G    G7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C                    G                  C                    G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         A7                 D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 G                 C                       G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A7                   D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           G                      C                     G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        A7                     D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C               G                       C              G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A                                              A7              D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G       C        G                   Am            G                D Toda a Igreja unida celebra/ a memória pascal do Cordeiro        G                   C                       G                    Am             D                      G    G7 Irmanada com Pedro e com Paulo/ Que seguiram a Cristo por primeiro             C                    G                  C                    G Publicai em toda terra os prodígios do Senhor           A                                               A7                 D        Reuniu seu povo amado para o canto do louvor           C                          G                 C                       G Bendizei, louvai por Pedro, pela fé que professou             A                                   A7                   D Essa fé é a rocha firme da Igreja do Senhor             C                          G                      C                     G Bendizei, louvai por Paulo, pelo empenho da missão              A                                              A7                     D O seu zelo do Evangelho leva ao mundo a salvação                  C               G                       C              G Alegrai-vos neste dia que o martírio iluminou/           A                                              A7              D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6</cp:revision>
  <dcterms:created xsi:type="dcterms:W3CDTF">2022-07-26T12:37:36Z</dcterms:created>
  <dcterms:modified xsi:type="dcterms:W3CDTF">2022-07-26T12:47:00Z</dcterms:modified>
</cp:coreProperties>
</file>