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Em                                  F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Dm            G             C        G7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37795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Em                                  F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Dm      G            C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1407120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C</vt:lpstr>
      <vt:lpstr>                      C                Em                                  F Cordeiro de Deus que tirais o pecado do mundo                  Dm            G             C        G7 Tende piedade, piedade de nós (2x)</vt:lpstr>
      <vt:lpstr> C                Em                                  F Cordeiro de Deus que tirais o pecado do mundo                  Dm      G            C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7</cp:revision>
  <dcterms:created xsi:type="dcterms:W3CDTF">2022-06-02T14:22:13Z</dcterms:created>
  <dcterms:modified xsi:type="dcterms:W3CDTF">2022-06-02T14:46:38Z</dcterms:modified>
</cp:coreProperties>
</file>