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Am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             F        C7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282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Am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       F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002387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F</vt:lpstr>
      <vt:lpstr>                      F                Am                                  Bb Cordeiro de Deus que tirais o pecado do mundo                  Gm            C             F        C7 Tende piedade, piedade de nós (2x)</vt:lpstr>
      <vt:lpstr>                       F                Am                                  Bb Cordeiro de Deus que tirais o pecado do mundo                  Gm      C            F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12</cp:revision>
  <dcterms:created xsi:type="dcterms:W3CDTF">2022-06-02T14:22:13Z</dcterms:created>
  <dcterms:modified xsi:type="dcterms:W3CDTF">2022-06-02T14:48:40Z</dcterms:modified>
</cp:coreProperties>
</file>