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             A        E7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5731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D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    A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2481907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A</vt:lpstr>
      <vt:lpstr>                      A                C#m                                  D Cordeiro de Deus que tirais o pecado do mundo                  Bm            E             A        E7 Tende piedade, piedade de nós (2x)</vt:lpstr>
      <vt:lpstr>                     A                C#m                                  D Cordeiro de Deus que tirais o pecado do mundo                  Bm      E            A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4</cp:revision>
  <dcterms:created xsi:type="dcterms:W3CDTF">2022-06-02T14:22:13Z</dcterms:created>
  <dcterms:modified xsi:type="dcterms:W3CDTF">2022-06-02T14:49:44Z</dcterms:modified>
</cp:coreProperties>
</file>