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D#        Bb7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r>
              <a:rPr lang="pt-BR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124147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G#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2507534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D#</vt:lpstr>
      <vt:lpstr>                   D#                Gm                                  G# Cordeiro de Deus que tirais o pecado do mundo                  Fm            Bb             D#        Bb7 Tende piedade, piedade de nós (2x)</vt:lpstr>
      <vt:lpstr>                      D#                Gm                                G# Cordeiro de Deus que tirais o pecado do mundo                  Fm      Bb            D#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10</cp:revision>
  <dcterms:created xsi:type="dcterms:W3CDTF">2022-06-02T14:22:13Z</dcterms:created>
  <dcterms:modified xsi:type="dcterms:W3CDTF">2022-06-02T14:51:32Z</dcterms:modified>
</cp:coreProperties>
</file>