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60B9-EFCD-D148-C245-6A832593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1C2B4-205B-A7F8-DDA2-C42DE6F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1CD2-707B-ECF2-1288-828C1CA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2A6B8-B21B-DA33-9038-6653DD9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0FE92-9779-15E7-8132-D606841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8A4E-3F1B-4932-895D-BF9FD3C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608AB-BCEB-961B-754D-9359799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3930-C809-B603-5504-DD771F9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BDD9C-9CE3-6BC7-755F-1DD4825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C5C3F-CE96-E6BF-62E7-FB482D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4C50F4-89E1-C142-4BCE-E25157F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3C652-99CD-0553-038D-16B46295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7207-B332-0C30-26C6-F0DA0D2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B0E6-B878-4F1E-9363-D00258A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A36A7-C65F-4A21-6332-ED20971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E75B5-E527-35BB-6F94-253329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358F-15A2-BFC5-E5C8-7979EF3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7636-5231-4803-49BE-2C55793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7A3A-6C3E-5BCA-F65F-747EDFE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14B9D-BC69-8E63-0E50-BECAF6D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BD8-2DDC-3BF1-3707-EE06ABE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CEB71-06D8-F03E-2FEC-79074E3F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7C1B0-66A8-3C9F-AF35-D31C1C0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AB5D8-0FB1-371D-3D1D-35ABE8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FC39-5B6F-5065-5920-8173FF9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2D14-3AFD-8AB8-7187-4D489A9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165-CF62-7B06-0366-0B09D0EC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80421-DE3D-CF75-22C4-D8CB877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EA056-530D-4575-19FA-FF05EC0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8F8DE-D936-C3B4-A793-81D768D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4ABE4-3556-E879-11D1-24150DC0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6D4A-E2DB-7DEF-6957-2D8501C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E781F-EDC8-4447-2B52-9F84492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F10FA-067B-5BEF-0AB2-E3E38F5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B8362-5650-A5A4-A0D2-642F160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32283-11AE-D8E4-DA42-09DCD78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423FD-4A49-2C25-344A-87BF21F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27DF7-DEEA-B080-78CE-7A176F27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4822-686F-A788-018F-0327436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7757-9FEA-4463-F433-28097CA1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AAD322-FFE7-20B3-9000-25BD677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AC773-5E98-C1C8-978C-9F5BD7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29F6A7-F700-7AFA-87F4-9DE4E13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95E69-5F9F-4677-B333-4854B1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E649-C3E6-0C3E-1F7F-AB950C2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4F057-3DE4-3589-E29A-54612A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750E-FFF1-C327-C7C6-9F8157D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1064-AD67-CAB0-9374-1AB2C8AC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B03A-DAD1-350A-C306-345DE7C9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A2922-389A-3E15-A086-E4591E9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AACC6-3AEA-6F9B-F8E4-BC5FF0D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E6F6-9821-B9A7-698A-A65ABC4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1CBE-A503-0AAD-11D9-DB50461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2B772-A167-7F94-C43B-E593338A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3823-2D27-7BE5-1561-79860D8E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14D3B-037E-02E7-8C51-0C323A3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309B0-5542-0943-9AE3-3A74826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B272E-207B-EE7B-CE4E-A0F3A5B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34423-B196-9FB9-820D-C6A2535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ED4E-AE9D-77CE-5A14-C41C5739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4555-A3B7-2285-4641-562EA4D6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57A8F-8F18-1F63-3749-4390FEBE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3EAC4-904B-B492-320D-4C12141C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(Piedade de Nós)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25348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G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Em            A             D        A7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r>
              <a:rPr lang="pt-BR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(2x)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14626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G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Em      A            D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paz, a vossa paz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1129187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(Piedade de Nós) Tom : D</vt:lpstr>
      <vt:lpstr>                      D                F#m                                  G Cordeiro de Deus que tirais o pecado do mundo                  Em            A             D        A7 Tende piedade, piedade de nós (2x)</vt:lpstr>
      <vt:lpstr>                      D                F#m                                  G Cordeiro de Deus que tirais o pecado do mundo                  Em      A            D    Dai-nos a paz, a vossa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(Piedade de Nós) Tom : G                       G                Bm                                  C Cordeiro de Deus que tirais o pecado do mundo                  Am            D             G        D7 Tende piedade, piedade de nós                       G                Bm                                  C Cordeiro de Deus que tirais o pecado do mundo                   Am           D             G        D7 Tende piedade, piedade de nós                       G                Bm                                  C Cordeiro de Deus que tirais o pecado do mundo                  Am      D            G    Dai-nos a paz, a vossa paz</dc:title>
  <dc:creator>André Giacomelli</dc:creator>
  <cp:lastModifiedBy>André Giacomelli</cp:lastModifiedBy>
  <cp:revision>9</cp:revision>
  <dcterms:created xsi:type="dcterms:W3CDTF">2022-06-02T14:22:13Z</dcterms:created>
  <dcterms:modified xsi:type="dcterms:W3CDTF">2022-06-02T14:53:24Z</dcterms:modified>
</cp:coreProperties>
</file>