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Cm                                  C#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          G#        D#7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r>
              <a:rPr lang="pt-BR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36386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     Cm                                  C#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D#            G#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3002323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G#</vt:lpstr>
      <vt:lpstr>                     G#                Cm                                  C# Cordeiro de Deus que tirais o pecado do mundo                  Bbm            D#             G#        D#7 Tende piedade, piedade de nós (2x)</vt:lpstr>
      <vt:lpstr>                     G#                Cm                                  C# Cordeiro de Deus que tirais o pecado do mundo                  Bbm      D#            G#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3</cp:revision>
  <dcterms:created xsi:type="dcterms:W3CDTF">2022-06-02T14:22:13Z</dcterms:created>
  <dcterms:modified xsi:type="dcterms:W3CDTF">2022-06-02T14:56:02Z</dcterms:modified>
</cp:coreProperties>
</file>